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80" r:id="rId7"/>
    <p:sldId id="271" r:id="rId8"/>
    <p:sldId id="278" r:id="rId9"/>
    <p:sldId id="259" r:id="rId10"/>
    <p:sldId id="266" r:id="rId11"/>
    <p:sldId id="275" r:id="rId12"/>
    <p:sldId id="282" r:id="rId13"/>
    <p:sldId id="283" r:id="rId14"/>
    <p:sldId id="277" r:id="rId15"/>
    <p:sldId id="268" r:id="rId16"/>
    <p:sldId id="273" r:id="rId17"/>
    <p:sldId id="263" r:id="rId18"/>
    <p:sldId id="265" r:id="rId19"/>
    <p:sldId id="291" r:id="rId20"/>
    <p:sldId id="284" r:id="rId21"/>
    <p:sldId id="285" r:id="rId22"/>
    <p:sldId id="286" r:id="rId23"/>
    <p:sldId id="287" r:id="rId24"/>
    <p:sldId id="288" r:id="rId25"/>
    <p:sldId id="292" r:id="rId26"/>
    <p:sldId id="289" r:id="rId27"/>
    <p:sldId id="294" r:id="rId28"/>
    <p:sldId id="296" r:id="rId29"/>
    <p:sldId id="293" r:id="rId30"/>
    <p:sldId id="295" r:id="rId31"/>
    <p:sldId id="267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FD6D8-51D7-4C9E-BA41-4D138F4633ED}" v="306" dt="2020-02-16T19:10:07.520"/>
    <p1510:client id="{F6422A09-47C2-45C5-832F-9B483AD41004}" v="230" dt="2020-02-16T21:53:56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Dalton" userId="4d4e370d-fece-4cb4-b87a-45cf38f71b83" providerId="ADAL" clId="{F6422A09-47C2-45C5-832F-9B483AD41004}"/>
    <pc:docChg chg="undo custSel mod addSld modSld sldOrd">
      <pc:chgData name="Mary Dalton" userId="4d4e370d-fece-4cb4-b87a-45cf38f71b83" providerId="ADAL" clId="{F6422A09-47C2-45C5-832F-9B483AD41004}" dt="2020-02-16T21:55:04.494" v="505" actId="404"/>
      <pc:docMkLst>
        <pc:docMk/>
      </pc:docMkLst>
      <pc:sldChg chg="addSp delSp modSp mod setBg">
        <pc:chgData name="Mary Dalton" userId="4d4e370d-fece-4cb4-b87a-45cf38f71b83" providerId="ADAL" clId="{F6422A09-47C2-45C5-832F-9B483AD41004}" dt="2020-02-16T21:36:01.451" v="272" actId="1076"/>
        <pc:sldMkLst>
          <pc:docMk/>
          <pc:sldMk cId="3977018750" sldId="263"/>
        </pc:sldMkLst>
        <pc:spChg chg="mod">
          <ac:chgData name="Mary Dalton" userId="4d4e370d-fece-4cb4-b87a-45cf38f71b83" providerId="ADAL" clId="{F6422A09-47C2-45C5-832F-9B483AD41004}" dt="2020-02-16T21:12:25.738" v="51" actId="26606"/>
          <ac:spMkLst>
            <pc:docMk/>
            <pc:sldMk cId="3977018750" sldId="263"/>
            <ac:spMk id="2" creationId="{A3C96938-F75D-4ED3-ACEE-CE6AF9C082A6}"/>
          </ac:spMkLst>
        </pc:spChg>
        <pc:spChg chg="mod">
          <ac:chgData name="Mary Dalton" userId="4d4e370d-fece-4cb4-b87a-45cf38f71b83" providerId="ADAL" clId="{F6422A09-47C2-45C5-832F-9B483AD41004}" dt="2020-02-16T21:36:01.451" v="272" actId="1076"/>
          <ac:spMkLst>
            <pc:docMk/>
            <pc:sldMk cId="3977018750" sldId="263"/>
            <ac:spMk id="4" creationId="{00000000-0000-0000-0000-000000000000}"/>
          </ac:spMkLst>
        </pc:spChg>
        <pc:spChg chg="mod ord">
          <ac:chgData name="Mary Dalton" userId="4d4e370d-fece-4cb4-b87a-45cf38f71b83" providerId="ADAL" clId="{F6422A09-47C2-45C5-832F-9B483AD41004}" dt="2020-02-16T21:13:15.375" v="64" actId="14100"/>
          <ac:spMkLst>
            <pc:docMk/>
            <pc:sldMk cId="3977018750" sldId="263"/>
            <ac:spMk id="5" creationId="{00000000-0000-0000-0000-000000000000}"/>
          </ac:spMkLst>
        </pc:spChg>
        <pc:spChg chg="add del mod">
          <ac:chgData name="Mary Dalton" userId="4d4e370d-fece-4cb4-b87a-45cf38f71b83" providerId="ADAL" clId="{F6422A09-47C2-45C5-832F-9B483AD41004}" dt="2020-02-16T21:12:19.891" v="50" actId="931"/>
          <ac:spMkLst>
            <pc:docMk/>
            <pc:sldMk cId="3977018750" sldId="263"/>
            <ac:spMk id="9" creationId="{3AAC79CF-A1C7-44DC-896F-3AB9961F6A04}"/>
          </ac:spMkLst>
        </pc:spChg>
        <pc:spChg chg="add">
          <ac:chgData name="Mary Dalton" userId="4d4e370d-fece-4cb4-b87a-45cf38f71b83" providerId="ADAL" clId="{F6422A09-47C2-45C5-832F-9B483AD41004}" dt="2020-02-16T21:12:25.738" v="51" actId="26606"/>
          <ac:spMkLst>
            <pc:docMk/>
            <pc:sldMk cId="3977018750" sldId="263"/>
            <ac:spMk id="10" creationId="{4C608BEB-860E-4094-8511-78603564A75E}"/>
          </ac:spMkLst>
        </pc:spChg>
        <pc:spChg chg="add del">
          <ac:chgData name="Mary Dalton" userId="4d4e370d-fece-4cb4-b87a-45cf38f71b83" providerId="ADAL" clId="{F6422A09-47C2-45C5-832F-9B483AD41004}" dt="2020-02-16T21:11:33.853" v="40" actId="26606"/>
          <ac:spMkLst>
            <pc:docMk/>
            <pc:sldMk cId="3977018750" sldId="263"/>
            <ac:spMk id="11" creationId="{D335A262-7106-4571-BE09-CFA60A9DB0FF}"/>
          </ac:spMkLst>
        </pc:spChg>
        <pc:spChg chg="add del">
          <ac:chgData name="Mary Dalton" userId="4d4e370d-fece-4cb4-b87a-45cf38f71b83" providerId="ADAL" clId="{F6422A09-47C2-45C5-832F-9B483AD41004}" dt="2020-02-16T21:11:33.853" v="40" actId="26606"/>
          <ac:spMkLst>
            <pc:docMk/>
            <pc:sldMk cId="3977018750" sldId="263"/>
            <ac:spMk id="13" creationId="{7A6F043C-2A2A-4ECE-99FC-9670FAF956C5}"/>
          </ac:spMkLst>
        </pc:spChg>
        <pc:spChg chg="add del mod">
          <ac:chgData name="Mary Dalton" userId="4d4e370d-fece-4cb4-b87a-45cf38f71b83" providerId="ADAL" clId="{F6422A09-47C2-45C5-832F-9B483AD41004}" dt="2020-02-16T21:12:19.891" v="50" actId="931"/>
          <ac:spMkLst>
            <pc:docMk/>
            <pc:sldMk cId="3977018750" sldId="263"/>
            <ac:spMk id="14" creationId="{09DBDC5C-535C-49A2-970E-134683E3BEE6}"/>
          </ac:spMkLst>
        </pc:spChg>
        <pc:spChg chg="add del">
          <ac:chgData name="Mary Dalton" userId="4d4e370d-fece-4cb4-b87a-45cf38f71b83" providerId="ADAL" clId="{F6422A09-47C2-45C5-832F-9B483AD41004}" dt="2020-02-16T21:11:33.853" v="40" actId="26606"/>
          <ac:spMkLst>
            <pc:docMk/>
            <pc:sldMk cId="3977018750" sldId="263"/>
            <ac:spMk id="15" creationId="{046FE5A8-8C9A-4D97-A7C4-214929653ACC}"/>
          </ac:spMkLst>
        </pc:spChg>
        <pc:spChg chg="add del">
          <ac:chgData name="Mary Dalton" userId="4d4e370d-fece-4cb4-b87a-45cf38f71b83" providerId="ADAL" clId="{F6422A09-47C2-45C5-832F-9B483AD41004}" dt="2020-02-16T21:11:33.853" v="40" actId="26606"/>
          <ac:spMkLst>
            <pc:docMk/>
            <pc:sldMk cId="3977018750" sldId="263"/>
            <ac:spMk id="17" creationId="{B6297F2B-78AD-4022-83A4-78FC55E1136B}"/>
          </ac:spMkLst>
        </pc:spChg>
        <pc:picChg chg="add del mod">
          <ac:chgData name="Mary Dalton" userId="4d4e370d-fece-4cb4-b87a-45cf38f71b83" providerId="ADAL" clId="{F6422A09-47C2-45C5-832F-9B483AD41004}" dt="2020-02-16T21:11:35.564" v="43" actId="931"/>
          <ac:picMkLst>
            <pc:docMk/>
            <pc:sldMk cId="3977018750" sldId="263"/>
            <ac:picMk id="6" creationId="{C0C12A92-4DC0-4ABA-9FCF-373CDCD6E1ED}"/>
          </ac:picMkLst>
        </pc:picChg>
        <pc:picChg chg="add del mod">
          <ac:chgData name="Mary Dalton" userId="4d4e370d-fece-4cb4-b87a-45cf38f71b83" providerId="ADAL" clId="{F6422A09-47C2-45C5-832F-9B483AD41004}" dt="2020-02-16T21:12:19.891" v="50" actId="931"/>
          <ac:picMkLst>
            <pc:docMk/>
            <pc:sldMk cId="3977018750" sldId="263"/>
            <ac:picMk id="8" creationId="{79D95715-C6A0-4DE7-88D4-628559A1BAA8}"/>
          </ac:picMkLst>
        </pc:picChg>
        <pc:picChg chg="add del mod">
          <ac:chgData name="Mary Dalton" userId="4d4e370d-fece-4cb4-b87a-45cf38f71b83" providerId="ADAL" clId="{F6422A09-47C2-45C5-832F-9B483AD41004}" dt="2020-02-16T21:12:19.891" v="50" actId="931"/>
          <ac:picMkLst>
            <pc:docMk/>
            <pc:sldMk cId="3977018750" sldId="263"/>
            <ac:picMk id="12" creationId="{8C231316-E012-4394-A7B0-A3192566C814}"/>
          </ac:picMkLst>
        </pc:picChg>
        <pc:cxnChg chg="add">
          <ac:chgData name="Mary Dalton" userId="4d4e370d-fece-4cb4-b87a-45cf38f71b83" providerId="ADAL" clId="{F6422A09-47C2-45C5-832F-9B483AD41004}" dt="2020-02-16T21:12:25.738" v="51" actId="26606"/>
          <ac:cxnSpMkLst>
            <pc:docMk/>
            <pc:sldMk cId="3977018750" sldId="263"/>
            <ac:cxnSpMk id="7" creationId="{1F16A8D4-FE87-4604-88B2-394B5D1EB437}"/>
          </ac:cxnSpMkLst>
        </pc:cxnChg>
      </pc:sldChg>
      <pc:sldChg chg="addSp modSp mod setBg">
        <pc:chgData name="Mary Dalton" userId="4d4e370d-fece-4cb4-b87a-45cf38f71b83" providerId="ADAL" clId="{F6422A09-47C2-45C5-832F-9B483AD41004}" dt="2020-02-16T21:36:25.509" v="277" actId="122"/>
        <pc:sldMkLst>
          <pc:docMk/>
          <pc:sldMk cId="662743573" sldId="265"/>
        </pc:sldMkLst>
        <pc:spChg chg="mod">
          <ac:chgData name="Mary Dalton" userId="4d4e370d-fece-4cb4-b87a-45cf38f71b83" providerId="ADAL" clId="{F6422A09-47C2-45C5-832F-9B483AD41004}" dt="2020-02-16T21:13:21.275" v="65" actId="26606"/>
          <ac:spMkLst>
            <pc:docMk/>
            <pc:sldMk cId="662743573" sldId="265"/>
            <ac:spMk id="2" creationId="{D750FAAF-6DC6-4F48-AB2E-4EBCE92E514F}"/>
          </ac:spMkLst>
        </pc:spChg>
        <pc:spChg chg="mod">
          <ac:chgData name="Mary Dalton" userId="4d4e370d-fece-4cb4-b87a-45cf38f71b83" providerId="ADAL" clId="{F6422A09-47C2-45C5-832F-9B483AD41004}" dt="2020-02-16T21:36:25.509" v="277" actId="122"/>
          <ac:spMkLst>
            <pc:docMk/>
            <pc:sldMk cId="662743573" sldId="265"/>
            <ac:spMk id="5" creationId="{AC9547EE-8D2B-4975-8692-A72B9703EB79}"/>
          </ac:spMkLst>
        </pc:spChg>
        <pc:spChg chg="add">
          <ac:chgData name="Mary Dalton" userId="4d4e370d-fece-4cb4-b87a-45cf38f71b83" providerId="ADAL" clId="{F6422A09-47C2-45C5-832F-9B483AD41004}" dt="2020-02-16T21:13:21.275" v="65" actId="26606"/>
          <ac:spMkLst>
            <pc:docMk/>
            <pc:sldMk cId="662743573" sldId="265"/>
            <ac:spMk id="10" creationId="{A7D12192-08EC-4B50-8DE1-D803FABF4350}"/>
          </ac:spMkLst>
        </pc:spChg>
        <pc:spChg chg="add">
          <ac:chgData name="Mary Dalton" userId="4d4e370d-fece-4cb4-b87a-45cf38f71b83" providerId="ADAL" clId="{F6422A09-47C2-45C5-832F-9B483AD41004}" dt="2020-02-16T21:13:21.275" v="65" actId="26606"/>
          <ac:spMkLst>
            <pc:docMk/>
            <pc:sldMk cId="662743573" sldId="265"/>
            <ac:spMk id="12" creationId="{5C9F0EA0-386F-444B-80FE-60274499D6C1}"/>
          </ac:spMkLst>
        </pc:spChg>
        <pc:spChg chg="add">
          <ac:chgData name="Mary Dalton" userId="4d4e370d-fece-4cb4-b87a-45cf38f71b83" providerId="ADAL" clId="{F6422A09-47C2-45C5-832F-9B483AD41004}" dt="2020-02-16T21:13:21.275" v="65" actId="26606"/>
          <ac:spMkLst>
            <pc:docMk/>
            <pc:sldMk cId="662743573" sldId="265"/>
            <ac:spMk id="16" creationId="{5AB5C45D-C7A1-415B-948E-994325EF7D14}"/>
          </ac:spMkLst>
        </pc:spChg>
        <pc:spChg chg="add">
          <ac:chgData name="Mary Dalton" userId="4d4e370d-fece-4cb4-b87a-45cf38f71b83" providerId="ADAL" clId="{F6422A09-47C2-45C5-832F-9B483AD41004}" dt="2020-02-16T21:13:21.275" v="65" actId="26606"/>
          <ac:spMkLst>
            <pc:docMk/>
            <pc:sldMk cId="662743573" sldId="265"/>
            <ac:spMk id="18" creationId="{9859105F-583F-490C-A164-DF9AC9999461}"/>
          </ac:spMkLst>
        </pc:spChg>
        <pc:picChg chg="add">
          <ac:chgData name="Mary Dalton" userId="4d4e370d-fece-4cb4-b87a-45cf38f71b83" providerId="ADAL" clId="{F6422A09-47C2-45C5-832F-9B483AD41004}" dt="2020-02-16T21:13:21.275" v="65" actId="26606"/>
          <ac:picMkLst>
            <pc:docMk/>
            <pc:sldMk cId="662743573" sldId="265"/>
            <ac:picMk id="14" creationId="{62D6955C-623F-4E24-BDCB-C554684CBFD8}"/>
          </ac:picMkLst>
        </pc:picChg>
      </pc:sldChg>
      <pc:sldChg chg="addSp modSp mod setBg modAnim">
        <pc:chgData name="Mary Dalton" userId="4d4e370d-fece-4cb4-b87a-45cf38f71b83" providerId="ADAL" clId="{F6422A09-47C2-45C5-832F-9B483AD41004}" dt="2020-02-16T21:34:15.917" v="247"/>
        <pc:sldMkLst>
          <pc:docMk/>
          <pc:sldMk cId="1938937094" sldId="268"/>
        </pc:sldMkLst>
        <pc:spChg chg="mod">
          <ac:chgData name="Mary Dalton" userId="4d4e370d-fece-4cb4-b87a-45cf38f71b83" providerId="ADAL" clId="{F6422A09-47C2-45C5-832F-9B483AD41004}" dt="2020-02-16T21:08:41.297" v="24" actId="26606"/>
          <ac:spMkLst>
            <pc:docMk/>
            <pc:sldMk cId="1938937094" sldId="268"/>
            <ac:spMk id="2" creationId="{00000000-0000-0000-0000-000000000000}"/>
          </ac:spMkLst>
        </pc:spChg>
        <pc:spChg chg="mod">
          <ac:chgData name="Mary Dalton" userId="4d4e370d-fece-4cb4-b87a-45cf38f71b83" providerId="ADAL" clId="{F6422A09-47C2-45C5-832F-9B483AD41004}" dt="2020-02-16T21:33:58.703" v="245" actId="403"/>
          <ac:spMkLst>
            <pc:docMk/>
            <pc:sldMk cId="1938937094" sldId="268"/>
            <ac:spMk id="3" creationId="{00000000-0000-0000-0000-000000000000}"/>
          </ac:spMkLst>
        </pc:spChg>
        <pc:spChg chg="mod">
          <ac:chgData name="Mary Dalton" userId="4d4e370d-fece-4cb4-b87a-45cf38f71b83" providerId="ADAL" clId="{F6422A09-47C2-45C5-832F-9B483AD41004}" dt="2020-02-16T21:33:40.999" v="240" actId="14100"/>
          <ac:spMkLst>
            <pc:docMk/>
            <pc:sldMk cId="1938937094" sldId="268"/>
            <ac:spMk id="4" creationId="{00000000-0000-0000-0000-000000000000}"/>
          </ac:spMkLst>
        </pc:spChg>
        <pc:spChg chg="add">
          <ac:chgData name="Mary Dalton" userId="4d4e370d-fece-4cb4-b87a-45cf38f71b83" providerId="ADAL" clId="{F6422A09-47C2-45C5-832F-9B483AD41004}" dt="2020-02-16T21:08:41.297" v="24" actId="26606"/>
          <ac:spMkLst>
            <pc:docMk/>
            <pc:sldMk cId="1938937094" sldId="268"/>
            <ac:spMk id="9" creationId="{8CA06CD6-90CA-4C45-856C-6771339E1E22}"/>
          </ac:spMkLst>
        </pc:spChg>
        <pc:cxnChg chg="add">
          <ac:chgData name="Mary Dalton" userId="4d4e370d-fece-4cb4-b87a-45cf38f71b83" providerId="ADAL" clId="{F6422A09-47C2-45C5-832F-9B483AD41004}" dt="2020-02-16T21:08:41.297" v="24" actId="26606"/>
          <ac:cxnSpMkLst>
            <pc:docMk/>
            <pc:sldMk cId="1938937094" sldId="268"/>
            <ac:cxnSpMk id="11" creationId="{5021601D-2758-4B15-A31C-FDA184C51B3A}"/>
          </ac:cxnSpMkLst>
        </pc:cxnChg>
      </pc:sldChg>
      <pc:sldChg chg="addSp modSp mod setBg setClrOvrMap">
        <pc:chgData name="Mary Dalton" userId="4d4e370d-fece-4cb4-b87a-45cf38f71b83" providerId="ADAL" clId="{F6422A09-47C2-45C5-832F-9B483AD41004}" dt="2020-02-16T21:30:16.864" v="196" actId="207"/>
        <pc:sldMkLst>
          <pc:docMk/>
          <pc:sldMk cId="4011649355" sldId="271"/>
        </pc:sldMkLst>
        <pc:spChg chg="mod">
          <ac:chgData name="Mary Dalton" userId="4d4e370d-fece-4cb4-b87a-45cf38f71b83" providerId="ADAL" clId="{F6422A09-47C2-45C5-832F-9B483AD41004}" dt="2020-02-16T21:30:16.864" v="196" actId="207"/>
          <ac:spMkLst>
            <pc:docMk/>
            <pc:sldMk cId="4011649355" sldId="271"/>
            <ac:spMk id="2" creationId="{00000000-0000-0000-0000-000000000000}"/>
          </ac:spMkLst>
        </pc:spChg>
        <pc:spChg chg="mod">
          <ac:chgData name="Mary Dalton" userId="4d4e370d-fece-4cb4-b87a-45cf38f71b83" providerId="ADAL" clId="{F6422A09-47C2-45C5-832F-9B483AD41004}" dt="2020-02-16T21:30:08.518" v="195" actId="207"/>
          <ac:spMkLst>
            <pc:docMk/>
            <pc:sldMk cId="4011649355" sldId="271"/>
            <ac:spMk id="4" creationId="{00000000-0000-0000-0000-000000000000}"/>
          </ac:spMkLst>
        </pc:spChg>
        <pc:spChg chg="add">
          <ac:chgData name="Mary Dalton" userId="4d4e370d-fece-4cb4-b87a-45cf38f71b83" providerId="ADAL" clId="{F6422A09-47C2-45C5-832F-9B483AD41004}" dt="2020-02-16T21:06:18.842" v="5" actId="26606"/>
          <ac:spMkLst>
            <pc:docMk/>
            <pc:sldMk cId="4011649355" sldId="271"/>
            <ac:spMk id="9" creationId="{AD72D4D1-076F-49D3-9889-EFC4F6D7CA66}"/>
          </ac:spMkLst>
        </pc:spChg>
        <pc:cxnChg chg="add">
          <ac:chgData name="Mary Dalton" userId="4d4e370d-fece-4cb4-b87a-45cf38f71b83" providerId="ADAL" clId="{F6422A09-47C2-45C5-832F-9B483AD41004}" dt="2020-02-16T21:06:18.842" v="5" actId="26606"/>
          <ac:cxnSpMkLst>
            <pc:docMk/>
            <pc:sldMk cId="4011649355" sldId="271"/>
            <ac:cxnSpMk id="11" creationId="{2D72A2C9-F3CA-4216-8BAD-FA4C970C3C4E}"/>
          </ac:cxnSpMkLst>
        </pc:cxnChg>
      </pc:sldChg>
      <pc:sldChg chg="addSp delSp modSp mod setBg">
        <pc:chgData name="Mary Dalton" userId="4d4e370d-fece-4cb4-b87a-45cf38f71b83" providerId="ADAL" clId="{F6422A09-47C2-45C5-832F-9B483AD41004}" dt="2020-02-16T21:35:11.738" v="263" actId="20577"/>
        <pc:sldMkLst>
          <pc:docMk/>
          <pc:sldMk cId="278008336" sldId="273"/>
        </pc:sldMkLst>
        <pc:spChg chg="mod">
          <ac:chgData name="Mary Dalton" userId="4d4e370d-fece-4cb4-b87a-45cf38f71b83" providerId="ADAL" clId="{F6422A09-47C2-45C5-832F-9B483AD41004}" dt="2020-02-16T21:35:11.738" v="263" actId="20577"/>
          <ac:spMkLst>
            <pc:docMk/>
            <pc:sldMk cId="278008336" sldId="273"/>
            <ac:spMk id="2" creationId="{7F8336C2-7BCC-440C-86D6-66ED700C1751}"/>
          </ac:spMkLst>
        </pc:spChg>
        <pc:spChg chg="mod">
          <ac:chgData name="Mary Dalton" userId="4d4e370d-fece-4cb4-b87a-45cf38f71b83" providerId="ADAL" clId="{F6422A09-47C2-45C5-832F-9B483AD41004}" dt="2020-02-16T21:34:44.802" v="253" actId="20577"/>
          <ac:spMkLst>
            <pc:docMk/>
            <pc:sldMk cId="278008336" sldId="273"/>
            <ac:spMk id="3" creationId="{544411ED-AF2E-4C92-813E-474CA3C393F9}"/>
          </ac:spMkLst>
        </pc:spChg>
        <pc:spChg chg="add mod ord">
          <ac:chgData name="Mary Dalton" userId="4d4e370d-fece-4cb4-b87a-45cf38f71b83" providerId="ADAL" clId="{F6422A09-47C2-45C5-832F-9B483AD41004}" dt="2020-02-16T21:09:45.316" v="34" actId="26606"/>
          <ac:spMkLst>
            <pc:docMk/>
            <pc:sldMk cId="278008336" sldId="273"/>
            <ac:spMk id="6" creationId="{7911765F-2D8F-4A8D-A667-3F8CC31F732F}"/>
          </ac:spMkLst>
        </pc:spChg>
        <pc:spChg chg="add mod">
          <ac:chgData name="Mary Dalton" userId="4d4e370d-fece-4cb4-b87a-45cf38f71b83" providerId="ADAL" clId="{F6422A09-47C2-45C5-832F-9B483AD41004}" dt="2020-02-16T21:09:45.316" v="34" actId="26606"/>
          <ac:spMkLst>
            <pc:docMk/>
            <pc:sldMk cId="278008336" sldId="273"/>
            <ac:spMk id="9" creationId="{AD7B11A8-1F65-4A10-A871-FEEE00BD3F9A}"/>
          </ac:spMkLst>
        </pc:spChg>
        <pc:spChg chg="add mod">
          <ac:chgData name="Mary Dalton" userId="4d4e370d-fece-4cb4-b87a-45cf38f71b83" providerId="ADAL" clId="{F6422A09-47C2-45C5-832F-9B483AD41004}" dt="2020-02-16T21:09:45.316" v="34" actId="26606"/>
          <ac:spMkLst>
            <pc:docMk/>
            <pc:sldMk cId="278008336" sldId="273"/>
            <ac:spMk id="12" creationId="{A4106642-72FA-40CC-A479-838CCA5DDAFE}"/>
          </ac:spMkLst>
        </pc:spChg>
        <pc:spChg chg="add del">
          <ac:chgData name="Mary Dalton" userId="4d4e370d-fece-4cb4-b87a-45cf38f71b83" providerId="ADAL" clId="{F6422A09-47C2-45C5-832F-9B483AD41004}" dt="2020-02-16T21:09:45.269" v="33" actId="26606"/>
          <ac:spMkLst>
            <pc:docMk/>
            <pc:sldMk cId="278008336" sldId="273"/>
            <ac:spMk id="17" creationId="{4545836E-B050-4955-B80E-C5A35AC2F595}"/>
          </ac:spMkLst>
        </pc:spChg>
        <pc:spChg chg="add del">
          <ac:chgData name="Mary Dalton" userId="4d4e370d-fece-4cb4-b87a-45cf38f71b83" providerId="ADAL" clId="{F6422A09-47C2-45C5-832F-9B483AD41004}" dt="2020-02-16T21:09:45.269" v="33" actId="26606"/>
          <ac:spMkLst>
            <pc:docMk/>
            <pc:sldMk cId="278008336" sldId="273"/>
            <ac:spMk id="19" creationId="{5E6024A1-5F3D-4233-865A-57F6E860561A}"/>
          </ac:spMkLst>
        </pc:spChg>
        <pc:spChg chg="add del">
          <ac:chgData name="Mary Dalton" userId="4d4e370d-fece-4cb4-b87a-45cf38f71b83" providerId="ADAL" clId="{F6422A09-47C2-45C5-832F-9B483AD41004}" dt="2020-02-16T21:09:45.269" v="33" actId="26606"/>
          <ac:spMkLst>
            <pc:docMk/>
            <pc:sldMk cId="278008336" sldId="273"/>
            <ac:spMk id="43" creationId="{A628292D-0555-4158-9B1A-07414B27FB1A}"/>
          </ac:spMkLst>
        </pc:spChg>
        <pc:spChg chg="add">
          <ac:chgData name="Mary Dalton" userId="4d4e370d-fece-4cb4-b87a-45cf38f71b83" providerId="ADAL" clId="{F6422A09-47C2-45C5-832F-9B483AD41004}" dt="2020-02-16T21:09:45.316" v="34" actId="26606"/>
          <ac:spMkLst>
            <pc:docMk/>
            <pc:sldMk cId="278008336" sldId="273"/>
            <ac:spMk id="45" creationId="{188ED33E-5214-4DAB-A464-1BA14B7A4DF8}"/>
          </ac:spMkLst>
        </pc:spChg>
        <pc:spChg chg="add">
          <ac:chgData name="Mary Dalton" userId="4d4e370d-fece-4cb4-b87a-45cf38f71b83" providerId="ADAL" clId="{F6422A09-47C2-45C5-832F-9B483AD41004}" dt="2020-02-16T21:09:45.316" v="34" actId="26606"/>
          <ac:spMkLst>
            <pc:docMk/>
            <pc:sldMk cId="278008336" sldId="273"/>
            <ac:spMk id="47" creationId="{952312FD-2D16-4410-865E-B7AF8A5E5F77}"/>
          </ac:spMkLst>
        </pc:spChg>
        <pc:grpChg chg="add del">
          <ac:chgData name="Mary Dalton" userId="4d4e370d-fece-4cb4-b87a-45cf38f71b83" providerId="ADAL" clId="{F6422A09-47C2-45C5-832F-9B483AD41004}" dt="2020-02-16T21:09:45.269" v="33" actId="26606"/>
          <ac:grpSpMkLst>
            <pc:docMk/>
            <pc:sldMk cId="278008336" sldId="273"/>
            <ac:grpSpMk id="21" creationId="{DFCEC47F-AB58-4E87-8F93-799F6BEA49F2}"/>
          </ac:grpSpMkLst>
        </pc:grpChg>
        <pc:picChg chg="add mod">
          <ac:chgData name="Mary Dalton" userId="4d4e370d-fece-4cb4-b87a-45cf38f71b83" providerId="ADAL" clId="{F6422A09-47C2-45C5-832F-9B483AD41004}" dt="2020-02-16T21:09:45.316" v="34" actId="26606"/>
          <ac:picMkLst>
            <pc:docMk/>
            <pc:sldMk cId="278008336" sldId="273"/>
            <ac:picMk id="5" creationId="{C162B713-476B-4DD4-AA6C-8520602BDFDA}"/>
          </ac:picMkLst>
        </pc:picChg>
        <pc:picChg chg="add mod ord">
          <ac:chgData name="Mary Dalton" userId="4d4e370d-fece-4cb4-b87a-45cf38f71b83" providerId="ADAL" clId="{F6422A09-47C2-45C5-832F-9B483AD41004}" dt="2020-02-16T21:09:45.316" v="34" actId="26606"/>
          <ac:picMkLst>
            <pc:docMk/>
            <pc:sldMk cId="278008336" sldId="273"/>
            <ac:picMk id="8" creationId="{CE022CD3-F827-4169-B2E4-5AD93A30CBE2}"/>
          </ac:picMkLst>
        </pc:picChg>
        <pc:picChg chg="add mod ord">
          <ac:chgData name="Mary Dalton" userId="4d4e370d-fece-4cb4-b87a-45cf38f71b83" providerId="ADAL" clId="{F6422A09-47C2-45C5-832F-9B483AD41004}" dt="2020-02-16T21:09:45.316" v="34" actId="26606"/>
          <ac:picMkLst>
            <pc:docMk/>
            <pc:sldMk cId="278008336" sldId="273"/>
            <ac:picMk id="11" creationId="{8E26199C-2AE4-4060-8551-3E21370FCD71}"/>
          </ac:picMkLst>
        </pc:picChg>
        <pc:picChg chg="add">
          <ac:chgData name="Mary Dalton" userId="4d4e370d-fece-4cb4-b87a-45cf38f71b83" providerId="ADAL" clId="{F6422A09-47C2-45C5-832F-9B483AD41004}" dt="2020-02-16T21:09:45.316" v="34" actId="26606"/>
          <ac:picMkLst>
            <pc:docMk/>
            <pc:sldMk cId="278008336" sldId="273"/>
            <ac:picMk id="46" creationId="{4741521E-DC76-41B9-8A47-448CD4F9FA46}"/>
          </ac:picMkLst>
        </pc:picChg>
      </pc:sldChg>
      <pc:sldChg chg="addSp delSp modSp mod setBg setClrOvrMap">
        <pc:chgData name="Mary Dalton" userId="4d4e370d-fece-4cb4-b87a-45cf38f71b83" providerId="ADAL" clId="{F6422A09-47C2-45C5-832F-9B483AD41004}" dt="2020-02-16T21:28:41.724" v="175" actId="27636"/>
        <pc:sldMkLst>
          <pc:docMk/>
          <pc:sldMk cId="3758540017" sldId="274"/>
        </pc:sldMkLst>
        <pc:spChg chg="mod">
          <ac:chgData name="Mary Dalton" userId="4d4e370d-fece-4cb4-b87a-45cf38f71b83" providerId="ADAL" clId="{F6422A09-47C2-45C5-832F-9B483AD41004}" dt="2020-02-16T21:05:42.997" v="3" actId="26606"/>
          <ac:spMkLst>
            <pc:docMk/>
            <pc:sldMk cId="3758540017" sldId="274"/>
            <ac:spMk id="2" creationId="{92950D61-F584-421A-A3D5-887A2FE2C419}"/>
          </ac:spMkLst>
        </pc:spChg>
        <pc:spChg chg="mod">
          <ac:chgData name="Mary Dalton" userId="4d4e370d-fece-4cb4-b87a-45cf38f71b83" providerId="ADAL" clId="{F6422A09-47C2-45C5-832F-9B483AD41004}" dt="2020-02-16T21:28:41.724" v="175" actId="27636"/>
          <ac:spMkLst>
            <pc:docMk/>
            <pc:sldMk cId="3758540017" sldId="274"/>
            <ac:spMk id="3" creationId="{FD1E2EE1-9610-4610-832A-B2C41407F541}"/>
          </ac:spMkLst>
        </pc:spChg>
        <pc:spChg chg="add mod">
          <ac:chgData name="Mary Dalton" userId="4d4e370d-fece-4cb4-b87a-45cf38f71b83" providerId="ADAL" clId="{F6422A09-47C2-45C5-832F-9B483AD41004}" dt="2020-02-16T21:05:42.997" v="3" actId="26606"/>
          <ac:spMkLst>
            <pc:docMk/>
            <pc:sldMk cId="3758540017" sldId="274"/>
            <ac:spMk id="6" creationId="{72E624E3-C3CF-4F1E-997D-2726FB4C2F44}"/>
          </ac:spMkLst>
        </pc:spChg>
        <pc:spChg chg="add del">
          <ac:chgData name="Mary Dalton" userId="4d4e370d-fece-4cb4-b87a-45cf38f71b83" providerId="ADAL" clId="{F6422A09-47C2-45C5-832F-9B483AD41004}" dt="2020-02-16T21:05:42.981" v="2" actId="26606"/>
          <ac:spMkLst>
            <pc:docMk/>
            <pc:sldMk cId="3758540017" sldId="274"/>
            <ac:spMk id="11" creationId="{3CD9DF72-87A3-404E-A828-84CBF11A8303}"/>
          </ac:spMkLst>
        </pc:spChg>
        <pc:spChg chg="add">
          <ac:chgData name="Mary Dalton" userId="4d4e370d-fece-4cb4-b87a-45cf38f71b83" providerId="ADAL" clId="{F6422A09-47C2-45C5-832F-9B483AD41004}" dt="2020-02-16T21:05:42.997" v="3" actId="26606"/>
          <ac:spMkLst>
            <pc:docMk/>
            <pc:sldMk cId="3758540017" sldId="274"/>
            <ac:spMk id="15" creationId="{9228552E-C8B1-4A80-8448-0787CE0FC704}"/>
          </ac:spMkLst>
        </pc:spChg>
        <pc:picChg chg="add mod ord">
          <ac:chgData name="Mary Dalton" userId="4d4e370d-fece-4cb4-b87a-45cf38f71b83" providerId="ADAL" clId="{F6422A09-47C2-45C5-832F-9B483AD41004}" dt="2020-02-16T21:05:42.997" v="3" actId="26606"/>
          <ac:picMkLst>
            <pc:docMk/>
            <pc:sldMk cId="3758540017" sldId="274"/>
            <ac:picMk id="5" creationId="{C2D5D05F-0A62-4497-AC49-541FA21C3F7F}"/>
          </ac:picMkLst>
        </pc:picChg>
        <pc:cxnChg chg="add del">
          <ac:chgData name="Mary Dalton" userId="4d4e370d-fece-4cb4-b87a-45cf38f71b83" providerId="ADAL" clId="{F6422A09-47C2-45C5-832F-9B483AD41004}" dt="2020-02-16T21:05:42.981" v="2" actId="26606"/>
          <ac:cxnSpMkLst>
            <pc:docMk/>
            <pc:sldMk cId="3758540017" sldId="274"/>
            <ac:cxnSpMk id="13" creationId="{20E3A342-4D61-4E3F-AF90-1AB42AEB96CC}"/>
          </ac:cxnSpMkLst>
        </pc:cxnChg>
      </pc:sldChg>
      <pc:sldChg chg="addSp delSp modSp mod setBg">
        <pc:chgData name="Mary Dalton" userId="4d4e370d-fece-4cb4-b87a-45cf38f71b83" providerId="ADAL" clId="{F6422A09-47C2-45C5-832F-9B483AD41004}" dt="2020-02-16T21:31:58.127" v="223" actId="207"/>
        <pc:sldMkLst>
          <pc:docMk/>
          <pc:sldMk cId="2591895504" sldId="278"/>
        </pc:sldMkLst>
        <pc:spChg chg="mod">
          <ac:chgData name="Mary Dalton" userId="4d4e370d-fece-4cb4-b87a-45cf38f71b83" providerId="ADAL" clId="{F6422A09-47C2-45C5-832F-9B483AD41004}" dt="2020-02-16T21:31:58.127" v="223" actId="207"/>
          <ac:spMkLst>
            <pc:docMk/>
            <pc:sldMk cId="2591895504" sldId="278"/>
            <ac:spMk id="2" creationId="{05098010-6FDC-4994-81E4-349E6F508C76}"/>
          </ac:spMkLst>
        </pc:spChg>
        <pc:spChg chg="mod">
          <ac:chgData name="Mary Dalton" userId="4d4e370d-fece-4cb4-b87a-45cf38f71b83" providerId="ADAL" clId="{F6422A09-47C2-45C5-832F-9B483AD41004}" dt="2020-02-16T21:31:45.852" v="221" actId="404"/>
          <ac:spMkLst>
            <pc:docMk/>
            <pc:sldMk cId="2591895504" sldId="278"/>
            <ac:spMk id="3" creationId="{464EC0B0-F4AF-43DC-BF76-CC1FEB4FA4C7}"/>
          </ac:spMkLst>
        </pc:spChg>
        <pc:spChg chg="add mod">
          <ac:chgData name="Mary Dalton" userId="4d4e370d-fece-4cb4-b87a-45cf38f71b83" providerId="ADAL" clId="{F6422A09-47C2-45C5-832F-9B483AD41004}" dt="2020-02-16T21:07:11.106" v="12" actId="26606"/>
          <ac:spMkLst>
            <pc:docMk/>
            <pc:sldMk cId="2591895504" sldId="278"/>
            <ac:spMk id="6" creationId="{58C54AD0-EEFA-4A24-AD54-FA02F60EEB8D}"/>
          </ac:spMkLst>
        </pc:spChg>
        <pc:spChg chg="add">
          <ac:chgData name="Mary Dalton" userId="4d4e370d-fece-4cb4-b87a-45cf38f71b83" providerId="ADAL" clId="{F6422A09-47C2-45C5-832F-9B483AD41004}" dt="2020-02-16T21:07:11.106" v="12" actId="26606"/>
          <ac:spMkLst>
            <pc:docMk/>
            <pc:sldMk cId="2591895504" sldId="278"/>
            <ac:spMk id="14" creationId="{FCEC2294-5A7B-45E5-9251-C1AA89F4ADCF}"/>
          </ac:spMkLst>
        </pc:spChg>
        <pc:picChg chg="add mod ord">
          <ac:chgData name="Mary Dalton" userId="4d4e370d-fece-4cb4-b87a-45cf38f71b83" providerId="ADAL" clId="{F6422A09-47C2-45C5-832F-9B483AD41004}" dt="2020-02-16T21:07:11.106" v="12" actId="26606"/>
          <ac:picMkLst>
            <pc:docMk/>
            <pc:sldMk cId="2591895504" sldId="278"/>
            <ac:picMk id="5" creationId="{530BD23B-5C6F-4211-A0E3-96835B490781}"/>
          </ac:picMkLst>
        </pc:picChg>
        <pc:cxnChg chg="add del">
          <ac:chgData name="Mary Dalton" userId="4d4e370d-fece-4cb4-b87a-45cf38f71b83" providerId="ADAL" clId="{F6422A09-47C2-45C5-832F-9B483AD41004}" dt="2020-02-16T21:07:11.059" v="11" actId="26606"/>
          <ac:cxnSpMkLst>
            <pc:docMk/>
            <pc:sldMk cId="2591895504" sldId="278"/>
            <ac:cxnSpMk id="11" creationId="{E4A809D5-3600-46D4-A466-67F2349A54FB}"/>
          </ac:cxnSpMkLst>
        </pc:cxnChg>
        <pc:cxnChg chg="add">
          <ac:chgData name="Mary Dalton" userId="4d4e370d-fece-4cb4-b87a-45cf38f71b83" providerId="ADAL" clId="{F6422A09-47C2-45C5-832F-9B483AD41004}" dt="2020-02-16T21:07:11.106" v="12" actId="26606"/>
          <ac:cxnSpMkLst>
            <pc:docMk/>
            <pc:sldMk cId="2591895504" sldId="278"/>
            <ac:cxnSpMk id="13" creationId="{67182200-4859-4C8D-BCBB-55B245C28BA3}"/>
          </ac:cxnSpMkLst>
        </pc:cxnChg>
      </pc:sldChg>
      <pc:sldChg chg="addSp modSp mod setBg">
        <pc:chgData name="Mary Dalton" userId="4d4e370d-fece-4cb4-b87a-45cf38f71b83" providerId="ADAL" clId="{F6422A09-47C2-45C5-832F-9B483AD41004}" dt="2020-02-16T21:28:57.211" v="179" actId="404"/>
        <pc:sldMkLst>
          <pc:docMk/>
          <pc:sldMk cId="3278994635" sldId="280"/>
        </pc:sldMkLst>
        <pc:spChg chg="mod">
          <ac:chgData name="Mary Dalton" userId="4d4e370d-fece-4cb4-b87a-45cf38f71b83" providerId="ADAL" clId="{F6422A09-47C2-45C5-832F-9B483AD41004}" dt="2020-02-16T21:05:51.115" v="4" actId="26606"/>
          <ac:spMkLst>
            <pc:docMk/>
            <pc:sldMk cId="3278994635" sldId="280"/>
            <ac:spMk id="2" creationId="{1491583C-CA56-4627-9762-6C088F4A7CE9}"/>
          </ac:spMkLst>
        </pc:spChg>
        <pc:spChg chg="mod">
          <ac:chgData name="Mary Dalton" userId="4d4e370d-fece-4cb4-b87a-45cf38f71b83" providerId="ADAL" clId="{F6422A09-47C2-45C5-832F-9B483AD41004}" dt="2020-02-16T21:28:57.211" v="179" actId="404"/>
          <ac:spMkLst>
            <pc:docMk/>
            <pc:sldMk cId="3278994635" sldId="280"/>
            <ac:spMk id="3" creationId="{09D11E2E-E023-4323-9B8C-45C1DDF18F62}"/>
          </ac:spMkLst>
        </pc:spChg>
        <pc:spChg chg="add">
          <ac:chgData name="Mary Dalton" userId="4d4e370d-fece-4cb4-b87a-45cf38f71b83" providerId="ADAL" clId="{F6422A09-47C2-45C5-832F-9B483AD41004}" dt="2020-02-16T21:05:51.115" v="4" actId="26606"/>
          <ac:spMkLst>
            <pc:docMk/>
            <pc:sldMk cId="3278994635" sldId="280"/>
            <ac:spMk id="8" creationId="{8D70B121-56F4-4848-B38B-182089D909FA}"/>
          </ac:spMkLst>
        </pc:spChg>
        <pc:cxnChg chg="add">
          <ac:chgData name="Mary Dalton" userId="4d4e370d-fece-4cb4-b87a-45cf38f71b83" providerId="ADAL" clId="{F6422A09-47C2-45C5-832F-9B483AD41004}" dt="2020-02-16T21:05:51.115" v="4" actId="26606"/>
          <ac:cxnSpMkLst>
            <pc:docMk/>
            <pc:sldMk cId="3278994635" sldId="280"/>
            <ac:cxnSpMk id="10" creationId="{2D72A2C9-F3CA-4216-8BAD-FA4C970C3C4E}"/>
          </ac:cxnSpMkLst>
        </pc:cxnChg>
      </pc:sldChg>
      <pc:sldChg chg="addSp modSp mod setBg">
        <pc:chgData name="Mary Dalton" userId="4d4e370d-fece-4cb4-b87a-45cf38f71b83" providerId="ADAL" clId="{F6422A09-47C2-45C5-832F-9B483AD41004}" dt="2020-02-16T21:08:08.542" v="21" actId="1076"/>
        <pc:sldMkLst>
          <pc:docMk/>
          <pc:sldMk cId="1702021042" sldId="282"/>
        </pc:sldMkLst>
        <pc:spChg chg="mod">
          <ac:chgData name="Mary Dalton" userId="4d4e370d-fece-4cb4-b87a-45cf38f71b83" providerId="ADAL" clId="{F6422A09-47C2-45C5-832F-9B483AD41004}" dt="2020-02-16T21:07:41.464" v="13" actId="26606"/>
          <ac:spMkLst>
            <pc:docMk/>
            <pc:sldMk cId="1702021042" sldId="282"/>
            <ac:spMk id="2" creationId="{DF678613-1A45-447A-9A3C-CE860CE56ED0}"/>
          </ac:spMkLst>
        </pc:spChg>
        <pc:spChg chg="mod">
          <ac:chgData name="Mary Dalton" userId="4d4e370d-fece-4cb4-b87a-45cf38f71b83" providerId="ADAL" clId="{F6422A09-47C2-45C5-832F-9B483AD41004}" dt="2020-02-16T21:08:08.542" v="21" actId="1076"/>
          <ac:spMkLst>
            <pc:docMk/>
            <pc:sldMk cId="1702021042" sldId="282"/>
            <ac:spMk id="3" creationId="{5D91583F-5CB5-4A07-959C-90004B3E7F16}"/>
          </ac:spMkLst>
        </pc:spChg>
        <pc:spChg chg="add">
          <ac:chgData name="Mary Dalton" userId="4d4e370d-fece-4cb4-b87a-45cf38f71b83" providerId="ADAL" clId="{F6422A09-47C2-45C5-832F-9B483AD41004}" dt="2020-02-16T21:07:41.464" v="13" actId="26606"/>
          <ac:spMkLst>
            <pc:docMk/>
            <pc:sldMk cId="1702021042" sldId="282"/>
            <ac:spMk id="8" creationId="{6A1473A6-3F22-483E-8A30-80B9D2B14592}"/>
          </ac:spMkLst>
        </pc:spChg>
        <pc:grpChg chg="add">
          <ac:chgData name="Mary Dalton" userId="4d4e370d-fece-4cb4-b87a-45cf38f71b83" providerId="ADAL" clId="{F6422A09-47C2-45C5-832F-9B483AD41004}" dt="2020-02-16T21:07:41.464" v="13" actId="26606"/>
          <ac:grpSpMkLst>
            <pc:docMk/>
            <pc:sldMk cId="1702021042" sldId="282"/>
            <ac:grpSpMk id="10" creationId="{AA1375E3-3E53-4D75-BAB7-E5929BFCB25F}"/>
          </ac:grpSpMkLst>
        </pc:grpChg>
      </pc:sldChg>
      <pc:sldChg chg="addSp modSp mod setBg modAnim">
        <pc:chgData name="Mary Dalton" userId="4d4e370d-fece-4cb4-b87a-45cf38f71b83" providerId="ADAL" clId="{F6422A09-47C2-45C5-832F-9B483AD41004}" dt="2020-02-16T21:33:08.729" v="235"/>
        <pc:sldMkLst>
          <pc:docMk/>
          <pc:sldMk cId="1197935055" sldId="283"/>
        </pc:sldMkLst>
        <pc:spChg chg="mod">
          <ac:chgData name="Mary Dalton" userId="4d4e370d-fece-4cb4-b87a-45cf38f71b83" providerId="ADAL" clId="{F6422A09-47C2-45C5-832F-9B483AD41004}" dt="2020-02-16T21:07:45.685" v="14" actId="26606"/>
          <ac:spMkLst>
            <pc:docMk/>
            <pc:sldMk cId="1197935055" sldId="283"/>
            <ac:spMk id="2" creationId="{27CD0174-08F0-4331-9031-091E22646F9D}"/>
          </ac:spMkLst>
        </pc:spChg>
        <pc:spChg chg="mod">
          <ac:chgData name="Mary Dalton" userId="4d4e370d-fece-4cb4-b87a-45cf38f71b83" providerId="ADAL" clId="{F6422A09-47C2-45C5-832F-9B483AD41004}" dt="2020-02-16T21:32:47.888" v="233" actId="27636"/>
          <ac:spMkLst>
            <pc:docMk/>
            <pc:sldMk cId="1197935055" sldId="283"/>
            <ac:spMk id="3" creationId="{C6778D99-5B6E-4FFA-8A52-8D67E37086B5}"/>
          </ac:spMkLst>
        </pc:spChg>
        <pc:spChg chg="add">
          <ac:chgData name="Mary Dalton" userId="4d4e370d-fece-4cb4-b87a-45cf38f71b83" providerId="ADAL" clId="{F6422A09-47C2-45C5-832F-9B483AD41004}" dt="2020-02-16T21:07:45.685" v="14" actId="26606"/>
          <ac:spMkLst>
            <pc:docMk/>
            <pc:sldMk cId="1197935055" sldId="283"/>
            <ac:spMk id="8" creationId="{6A1473A6-3F22-483E-8A30-80B9D2B14592}"/>
          </ac:spMkLst>
        </pc:spChg>
        <pc:grpChg chg="add">
          <ac:chgData name="Mary Dalton" userId="4d4e370d-fece-4cb4-b87a-45cf38f71b83" providerId="ADAL" clId="{F6422A09-47C2-45C5-832F-9B483AD41004}" dt="2020-02-16T21:07:45.685" v="14" actId="26606"/>
          <ac:grpSpMkLst>
            <pc:docMk/>
            <pc:sldMk cId="1197935055" sldId="283"/>
            <ac:grpSpMk id="10" creationId="{AA1375E3-3E53-4D75-BAB7-E5929BFCB25F}"/>
          </ac:grpSpMkLst>
        </pc:grpChg>
      </pc:sldChg>
      <pc:sldChg chg="modSp">
        <pc:chgData name="Mary Dalton" userId="4d4e370d-fece-4cb4-b87a-45cf38f71b83" providerId="ADAL" clId="{F6422A09-47C2-45C5-832F-9B483AD41004}" dt="2020-02-16T21:14:26.812" v="85" actId="20577"/>
        <pc:sldMkLst>
          <pc:docMk/>
          <pc:sldMk cId="2942639866" sldId="284"/>
        </pc:sldMkLst>
        <pc:spChg chg="mod">
          <ac:chgData name="Mary Dalton" userId="4d4e370d-fece-4cb4-b87a-45cf38f71b83" providerId="ADAL" clId="{F6422A09-47C2-45C5-832F-9B483AD41004}" dt="2020-02-16T21:14:26.812" v="85" actId="20577"/>
          <ac:spMkLst>
            <pc:docMk/>
            <pc:sldMk cId="2942639866" sldId="284"/>
            <ac:spMk id="3" creationId="{EB762E15-6F82-4850-AAD1-756FC0F2F61E}"/>
          </ac:spMkLst>
        </pc:spChg>
      </pc:sldChg>
      <pc:sldChg chg="addSp modSp mod setBg setClrOvrMap">
        <pc:chgData name="Mary Dalton" userId="4d4e370d-fece-4cb4-b87a-45cf38f71b83" providerId="ADAL" clId="{F6422A09-47C2-45C5-832F-9B483AD41004}" dt="2020-02-16T21:36:50.788" v="282" actId="27636"/>
        <pc:sldMkLst>
          <pc:docMk/>
          <pc:sldMk cId="1257847876" sldId="285"/>
        </pc:sldMkLst>
        <pc:spChg chg="mod">
          <ac:chgData name="Mary Dalton" userId="4d4e370d-fece-4cb4-b87a-45cf38f71b83" providerId="ADAL" clId="{F6422A09-47C2-45C5-832F-9B483AD41004}" dt="2020-02-16T21:15:54.741" v="91" actId="26606"/>
          <ac:spMkLst>
            <pc:docMk/>
            <pc:sldMk cId="1257847876" sldId="285"/>
            <ac:spMk id="2" creationId="{9ED47535-2930-4903-B485-E96EA76F55CA}"/>
          </ac:spMkLst>
        </pc:spChg>
        <pc:spChg chg="mod">
          <ac:chgData name="Mary Dalton" userId="4d4e370d-fece-4cb4-b87a-45cf38f71b83" providerId="ADAL" clId="{F6422A09-47C2-45C5-832F-9B483AD41004}" dt="2020-02-16T21:36:50.788" v="282" actId="27636"/>
          <ac:spMkLst>
            <pc:docMk/>
            <pc:sldMk cId="1257847876" sldId="285"/>
            <ac:spMk id="3" creationId="{D02685F9-3579-4D97-B74B-6D48E72A6A95}"/>
          </ac:spMkLst>
        </pc:spChg>
        <pc:spChg chg="add mod">
          <ac:chgData name="Mary Dalton" userId="4d4e370d-fece-4cb4-b87a-45cf38f71b83" providerId="ADAL" clId="{F6422A09-47C2-45C5-832F-9B483AD41004}" dt="2020-02-16T21:15:54.741" v="91" actId="26606"/>
          <ac:spMkLst>
            <pc:docMk/>
            <pc:sldMk cId="1257847876" sldId="285"/>
            <ac:spMk id="6" creationId="{C1643293-936C-4B1B-8784-D8789FB1F746}"/>
          </ac:spMkLst>
        </pc:spChg>
        <pc:spChg chg="add">
          <ac:chgData name="Mary Dalton" userId="4d4e370d-fece-4cb4-b87a-45cf38f71b83" providerId="ADAL" clId="{F6422A09-47C2-45C5-832F-9B483AD41004}" dt="2020-02-16T21:15:54.741" v="91" actId="26606"/>
          <ac:spMkLst>
            <pc:docMk/>
            <pc:sldMk cId="1257847876" sldId="285"/>
            <ac:spMk id="11" creationId="{CF62D2A7-8207-488C-9F46-316BA81A16C8}"/>
          </ac:spMkLst>
        </pc:spChg>
        <pc:picChg chg="add mod">
          <ac:chgData name="Mary Dalton" userId="4d4e370d-fece-4cb4-b87a-45cf38f71b83" providerId="ADAL" clId="{F6422A09-47C2-45C5-832F-9B483AD41004}" dt="2020-02-16T21:15:54.741" v="91" actId="26606"/>
          <ac:picMkLst>
            <pc:docMk/>
            <pc:sldMk cId="1257847876" sldId="285"/>
            <ac:picMk id="5" creationId="{43AFB9E7-731B-4BAA-8717-026945017870}"/>
          </ac:picMkLst>
        </pc:picChg>
      </pc:sldChg>
      <pc:sldChg chg="addSp delSp modSp mod setBg">
        <pc:chgData name="Mary Dalton" userId="4d4e370d-fece-4cb4-b87a-45cf38f71b83" providerId="ADAL" clId="{F6422A09-47C2-45C5-832F-9B483AD41004}" dt="2020-02-16T21:46:23.841" v="398" actId="14100"/>
        <pc:sldMkLst>
          <pc:docMk/>
          <pc:sldMk cId="1407587140" sldId="286"/>
        </pc:sldMkLst>
        <pc:spChg chg="mod">
          <ac:chgData name="Mary Dalton" userId="4d4e370d-fece-4cb4-b87a-45cf38f71b83" providerId="ADAL" clId="{F6422A09-47C2-45C5-832F-9B483AD41004}" dt="2020-02-16T21:44:01.339" v="366" actId="404"/>
          <ac:spMkLst>
            <pc:docMk/>
            <pc:sldMk cId="1407587140" sldId="286"/>
            <ac:spMk id="2" creationId="{46737E4A-CBCD-4561-9F08-2243C8D360F1}"/>
          </ac:spMkLst>
        </pc:spChg>
        <pc:spChg chg="del mod">
          <ac:chgData name="Mary Dalton" userId="4d4e370d-fece-4cb4-b87a-45cf38f71b83" providerId="ADAL" clId="{F6422A09-47C2-45C5-832F-9B483AD41004}" dt="2020-02-16T21:16:38.582" v="94" actId="26606"/>
          <ac:spMkLst>
            <pc:docMk/>
            <pc:sldMk cId="1407587140" sldId="286"/>
            <ac:spMk id="3" creationId="{3D0D334C-7176-4CD1-BEF0-8931678977B4}"/>
          </ac:spMkLst>
        </pc:spChg>
        <pc:spChg chg="add del">
          <ac:chgData name="Mary Dalton" userId="4d4e370d-fece-4cb4-b87a-45cf38f71b83" providerId="ADAL" clId="{F6422A09-47C2-45C5-832F-9B483AD41004}" dt="2020-02-16T21:16:38.535" v="93" actId="26606"/>
          <ac:spMkLst>
            <pc:docMk/>
            <pc:sldMk cId="1407587140" sldId="286"/>
            <ac:spMk id="8" creationId="{A7D12192-08EC-4B50-8DE1-D803FABF4350}"/>
          </ac:spMkLst>
        </pc:spChg>
        <pc:spChg chg="add del">
          <ac:chgData name="Mary Dalton" userId="4d4e370d-fece-4cb4-b87a-45cf38f71b83" providerId="ADAL" clId="{F6422A09-47C2-45C5-832F-9B483AD41004}" dt="2020-02-16T21:16:38.535" v="93" actId="26606"/>
          <ac:spMkLst>
            <pc:docMk/>
            <pc:sldMk cId="1407587140" sldId="286"/>
            <ac:spMk id="10" creationId="{5C9F0EA0-386F-444B-80FE-60274499D6C1}"/>
          </ac:spMkLst>
        </pc:spChg>
        <pc:spChg chg="add del">
          <ac:chgData name="Mary Dalton" userId="4d4e370d-fece-4cb4-b87a-45cf38f71b83" providerId="ADAL" clId="{F6422A09-47C2-45C5-832F-9B483AD41004}" dt="2020-02-16T21:16:38.535" v="93" actId="26606"/>
          <ac:spMkLst>
            <pc:docMk/>
            <pc:sldMk cId="1407587140" sldId="286"/>
            <ac:spMk id="14" creationId="{5AB5C45D-C7A1-415B-948E-994325EF7D14}"/>
          </ac:spMkLst>
        </pc:spChg>
        <pc:spChg chg="add del">
          <ac:chgData name="Mary Dalton" userId="4d4e370d-fece-4cb4-b87a-45cf38f71b83" providerId="ADAL" clId="{F6422A09-47C2-45C5-832F-9B483AD41004}" dt="2020-02-16T21:16:38.535" v="93" actId="26606"/>
          <ac:spMkLst>
            <pc:docMk/>
            <pc:sldMk cId="1407587140" sldId="286"/>
            <ac:spMk id="16" creationId="{9859105F-583F-490C-A164-DF9AC9999461}"/>
          </ac:spMkLst>
        </pc:spChg>
        <pc:graphicFrameChg chg="add mod">
          <ac:chgData name="Mary Dalton" userId="4d4e370d-fece-4cb4-b87a-45cf38f71b83" providerId="ADAL" clId="{F6422A09-47C2-45C5-832F-9B483AD41004}" dt="2020-02-16T21:46:23.841" v="398" actId="14100"/>
          <ac:graphicFrameMkLst>
            <pc:docMk/>
            <pc:sldMk cId="1407587140" sldId="286"/>
            <ac:graphicFrameMk id="5" creationId="{9C56715D-166D-48D1-AA1F-79089BEE369E}"/>
          </ac:graphicFrameMkLst>
        </pc:graphicFrameChg>
        <pc:picChg chg="add del">
          <ac:chgData name="Mary Dalton" userId="4d4e370d-fece-4cb4-b87a-45cf38f71b83" providerId="ADAL" clId="{F6422A09-47C2-45C5-832F-9B483AD41004}" dt="2020-02-16T21:39:16.059" v="311" actId="478"/>
          <ac:picMkLst>
            <pc:docMk/>
            <pc:sldMk cId="1407587140" sldId="286"/>
            <ac:picMk id="7" creationId="{3454FCA9-97F9-4BB0-B2A7-03721B05272F}"/>
          </ac:picMkLst>
        </pc:picChg>
        <pc:picChg chg="add del">
          <ac:chgData name="Mary Dalton" userId="4d4e370d-fece-4cb4-b87a-45cf38f71b83" providerId="ADAL" clId="{F6422A09-47C2-45C5-832F-9B483AD41004}" dt="2020-02-16T21:16:38.535" v="93" actId="26606"/>
          <ac:picMkLst>
            <pc:docMk/>
            <pc:sldMk cId="1407587140" sldId="286"/>
            <ac:picMk id="12" creationId="{62D6955C-623F-4E24-BDCB-C554684CBFD8}"/>
          </ac:picMkLst>
        </pc:picChg>
        <pc:cxnChg chg="add">
          <ac:chgData name="Mary Dalton" userId="4d4e370d-fece-4cb4-b87a-45cf38f71b83" providerId="ADAL" clId="{F6422A09-47C2-45C5-832F-9B483AD41004}" dt="2020-02-16T21:16:38.582" v="94" actId="26606"/>
          <ac:cxnSpMkLst>
            <pc:docMk/>
            <pc:sldMk cId="1407587140" sldId="286"/>
            <ac:cxnSpMk id="11" creationId="{A7F400EE-A8A5-48AF-B4D6-291B52C6F0B0}"/>
          </ac:cxnSpMkLst>
        </pc:cxnChg>
      </pc:sldChg>
      <pc:sldChg chg="addSp modSp mod setBg">
        <pc:chgData name="Mary Dalton" userId="4d4e370d-fece-4cb4-b87a-45cf38f71b83" providerId="ADAL" clId="{F6422A09-47C2-45C5-832F-9B483AD41004}" dt="2020-02-16T21:46:52.401" v="407" actId="27636"/>
        <pc:sldMkLst>
          <pc:docMk/>
          <pc:sldMk cId="3352732733" sldId="288"/>
        </pc:sldMkLst>
        <pc:spChg chg="mod">
          <ac:chgData name="Mary Dalton" userId="4d4e370d-fece-4cb4-b87a-45cf38f71b83" providerId="ADAL" clId="{F6422A09-47C2-45C5-832F-9B483AD41004}" dt="2020-02-16T21:19:56.655" v="116" actId="26606"/>
          <ac:spMkLst>
            <pc:docMk/>
            <pc:sldMk cId="3352732733" sldId="288"/>
            <ac:spMk id="2" creationId="{C654A8DC-B83D-442A-9CC3-76841DB7F973}"/>
          </ac:spMkLst>
        </pc:spChg>
        <pc:spChg chg="add mod">
          <ac:chgData name="Mary Dalton" userId="4d4e370d-fece-4cb4-b87a-45cf38f71b83" providerId="ADAL" clId="{F6422A09-47C2-45C5-832F-9B483AD41004}" dt="2020-02-16T21:19:56.655" v="116" actId="26606"/>
          <ac:spMkLst>
            <pc:docMk/>
            <pc:sldMk cId="3352732733" sldId="288"/>
            <ac:spMk id="5" creationId="{864D8A95-0FD1-4D08-B232-593529D1E3D1}"/>
          </ac:spMkLst>
        </pc:spChg>
        <pc:spChg chg="mod">
          <ac:chgData name="Mary Dalton" userId="4d4e370d-fece-4cb4-b87a-45cf38f71b83" providerId="ADAL" clId="{F6422A09-47C2-45C5-832F-9B483AD41004}" dt="2020-02-16T21:46:52.401" v="407" actId="27636"/>
          <ac:spMkLst>
            <pc:docMk/>
            <pc:sldMk cId="3352732733" sldId="288"/>
            <ac:spMk id="7" creationId="{A206E7D7-A773-45C4-9FBE-9D9646CD2CA9}"/>
          </ac:spMkLst>
        </pc:spChg>
        <pc:spChg chg="add">
          <ac:chgData name="Mary Dalton" userId="4d4e370d-fece-4cb4-b87a-45cf38f71b83" providerId="ADAL" clId="{F6422A09-47C2-45C5-832F-9B483AD41004}" dt="2020-02-16T21:19:56.655" v="116" actId="26606"/>
          <ac:spMkLst>
            <pc:docMk/>
            <pc:sldMk cId="3352732733" sldId="288"/>
            <ac:spMk id="12" creationId="{5DF40726-9B19-4165-9C26-757D16E19E23}"/>
          </ac:spMkLst>
        </pc:spChg>
        <pc:spChg chg="add">
          <ac:chgData name="Mary Dalton" userId="4d4e370d-fece-4cb4-b87a-45cf38f71b83" providerId="ADAL" clId="{F6422A09-47C2-45C5-832F-9B483AD41004}" dt="2020-02-16T21:19:56.655" v="116" actId="26606"/>
          <ac:spMkLst>
            <pc:docMk/>
            <pc:sldMk cId="3352732733" sldId="288"/>
            <ac:spMk id="14" creationId="{2089CB41-F399-4AEB-980C-5BFB1049CBED}"/>
          </ac:spMkLst>
        </pc:spChg>
        <pc:spChg chg="add">
          <ac:chgData name="Mary Dalton" userId="4d4e370d-fece-4cb4-b87a-45cf38f71b83" providerId="ADAL" clId="{F6422A09-47C2-45C5-832F-9B483AD41004}" dt="2020-02-16T21:19:56.655" v="116" actId="26606"/>
          <ac:spMkLst>
            <pc:docMk/>
            <pc:sldMk cId="3352732733" sldId="288"/>
            <ac:spMk id="16" creationId="{1BFC967B-3DD6-463D-9DB9-6E4419AE0DAA}"/>
          </ac:spMkLst>
        </pc:spChg>
        <pc:picChg chg="add mod">
          <ac:chgData name="Mary Dalton" userId="4d4e370d-fece-4cb4-b87a-45cf38f71b83" providerId="ADAL" clId="{F6422A09-47C2-45C5-832F-9B483AD41004}" dt="2020-02-16T21:19:56.655" v="116" actId="26606"/>
          <ac:picMkLst>
            <pc:docMk/>
            <pc:sldMk cId="3352732733" sldId="288"/>
            <ac:picMk id="4" creationId="{04D4B9E8-C972-45BD-A566-6F63711B7BA3}"/>
          </ac:picMkLst>
        </pc:picChg>
      </pc:sldChg>
      <pc:sldChg chg="modSp">
        <pc:chgData name="Mary Dalton" userId="4d4e370d-fece-4cb4-b87a-45cf38f71b83" providerId="ADAL" clId="{F6422A09-47C2-45C5-832F-9B483AD41004}" dt="2020-02-16T21:55:04.494" v="505" actId="404"/>
        <pc:sldMkLst>
          <pc:docMk/>
          <pc:sldMk cId="1186580752" sldId="289"/>
        </pc:sldMkLst>
        <pc:spChg chg="mod">
          <ac:chgData name="Mary Dalton" userId="4d4e370d-fece-4cb4-b87a-45cf38f71b83" providerId="ADAL" clId="{F6422A09-47C2-45C5-832F-9B483AD41004}" dt="2020-02-16T21:55:04.494" v="505" actId="404"/>
          <ac:spMkLst>
            <pc:docMk/>
            <pc:sldMk cId="1186580752" sldId="289"/>
            <ac:spMk id="2" creationId="{E1BC58BC-1C45-49C7-ADBA-57F65C6C0295}"/>
          </ac:spMkLst>
        </pc:spChg>
        <pc:spChg chg="mod">
          <ac:chgData name="Mary Dalton" userId="4d4e370d-fece-4cb4-b87a-45cf38f71b83" providerId="ADAL" clId="{F6422A09-47C2-45C5-832F-9B483AD41004}" dt="2020-02-16T21:54:46.641" v="500" actId="20577"/>
          <ac:spMkLst>
            <pc:docMk/>
            <pc:sldMk cId="1186580752" sldId="289"/>
            <ac:spMk id="3" creationId="{BD733915-764F-4813-A9E1-8398415C8906}"/>
          </ac:spMkLst>
        </pc:spChg>
      </pc:sldChg>
      <pc:sldChg chg="addSp delSp modSp mod setBg">
        <pc:chgData name="Mary Dalton" userId="4d4e370d-fece-4cb4-b87a-45cf38f71b83" providerId="ADAL" clId="{F6422A09-47C2-45C5-832F-9B483AD41004}" dt="2020-02-16T21:14:05.365" v="77" actId="26606"/>
        <pc:sldMkLst>
          <pc:docMk/>
          <pc:sldMk cId="2872474094" sldId="291"/>
        </pc:sldMkLst>
        <pc:spChg chg="mod">
          <ac:chgData name="Mary Dalton" userId="4d4e370d-fece-4cb4-b87a-45cf38f71b83" providerId="ADAL" clId="{F6422A09-47C2-45C5-832F-9B483AD41004}" dt="2020-02-16T21:14:05.365" v="77" actId="26606"/>
          <ac:spMkLst>
            <pc:docMk/>
            <pc:sldMk cId="2872474094" sldId="291"/>
            <ac:spMk id="2" creationId="{FD8AF976-74F3-42EC-8E14-470DCE91F89F}"/>
          </ac:spMkLst>
        </pc:spChg>
        <pc:spChg chg="add del">
          <ac:chgData name="Mary Dalton" userId="4d4e370d-fece-4cb4-b87a-45cf38f71b83" providerId="ADAL" clId="{F6422A09-47C2-45C5-832F-9B483AD41004}" dt="2020-02-16T21:14:05.365" v="77" actId="26606"/>
          <ac:spMkLst>
            <pc:docMk/>
            <pc:sldMk cId="2872474094" sldId="291"/>
            <ac:spMk id="15" creationId="{017517EF-BD4D-4055-BDB4-A322C53568AD}"/>
          </ac:spMkLst>
        </pc:spChg>
        <pc:spChg chg="add del">
          <ac:chgData name="Mary Dalton" userId="4d4e370d-fece-4cb4-b87a-45cf38f71b83" providerId="ADAL" clId="{F6422A09-47C2-45C5-832F-9B483AD41004}" dt="2020-02-16T21:14:05.365" v="77" actId="26606"/>
          <ac:spMkLst>
            <pc:docMk/>
            <pc:sldMk cId="2872474094" sldId="291"/>
            <ac:spMk id="17" creationId="{0ADDB668-2CA4-4D2B-9C34-3487CA330BA8}"/>
          </ac:spMkLst>
        </pc:spChg>
        <pc:spChg chg="add del">
          <ac:chgData name="Mary Dalton" userId="4d4e370d-fece-4cb4-b87a-45cf38f71b83" providerId="ADAL" clId="{F6422A09-47C2-45C5-832F-9B483AD41004}" dt="2020-02-16T21:14:05.365" v="77" actId="26606"/>
          <ac:spMkLst>
            <pc:docMk/>
            <pc:sldMk cId="2872474094" sldId="291"/>
            <ac:spMk id="19" creationId="{2568BC19-F052-4108-93E1-6A3D1DEC072F}"/>
          </ac:spMkLst>
        </pc:spChg>
        <pc:spChg chg="add del">
          <ac:chgData name="Mary Dalton" userId="4d4e370d-fece-4cb4-b87a-45cf38f71b83" providerId="ADAL" clId="{F6422A09-47C2-45C5-832F-9B483AD41004}" dt="2020-02-16T21:14:05.365" v="77" actId="26606"/>
          <ac:spMkLst>
            <pc:docMk/>
            <pc:sldMk cId="2872474094" sldId="291"/>
            <ac:spMk id="21" creationId="{D5FD337D-4D6B-4C8B-B6F5-121097E09881}"/>
          </ac:spMkLst>
        </pc:spChg>
        <pc:graphicFrameChg chg="mod modGraphic">
          <ac:chgData name="Mary Dalton" userId="4d4e370d-fece-4cb4-b87a-45cf38f71b83" providerId="ADAL" clId="{F6422A09-47C2-45C5-832F-9B483AD41004}" dt="2020-02-16T21:14:05.365" v="77" actId="26606"/>
          <ac:graphicFrameMkLst>
            <pc:docMk/>
            <pc:sldMk cId="2872474094" sldId="291"/>
            <ac:graphicFrameMk id="10" creationId="{801D8EEC-2F81-4270-8F60-552120D8EC6A}"/>
          </ac:graphicFrameMkLst>
        </pc:graphicFrameChg>
      </pc:sldChg>
      <pc:sldChg chg="addSp delSp modSp mod setBg modAnim">
        <pc:chgData name="Mary Dalton" userId="4d4e370d-fece-4cb4-b87a-45cf38f71b83" providerId="ADAL" clId="{F6422A09-47C2-45C5-832F-9B483AD41004}" dt="2020-02-16T21:53:36.322" v="482"/>
        <pc:sldMkLst>
          <pc:docMk/>
          <pc:sldMk cId="1512428109" sldId="292"/>
        </pc:sldMkLst>
        <pc:spChg chg="mod">
          <ac:chgData name="Mary Dalton" userId="4d4e370d-fece-4cb4-b87a-45cf38f71b83" providerId="ADAL" clId="{F6422A09-47C2-45C5-832F-9B483AD41004}" dt="2020-02-16T21:52:01.984" v="474" actId="20577"/>
          <ac:spMkLst>
            <pc:docMk/>
            <pc:sldMk cId="1512428109" sldId="292"/>
            <ac:spMk id="2" creationId="{0D2AB54F-868E-45A5-B638-A3EF698E1501}"/>
          </ac:spMkLst>
        </pc:spChg>
        <pc:spChg chg="del">
          <ac:chgData name="Mary Dalton" userId="4d4e370d-fece-4cb4-b87a-45cf38f71b83" providerId="ADAL" clId="{F6422A09-47C2-45C5-832F-9B483AD41004}" dt="2020-02-16T21:20:16.134" v="117" actId="26606"/>
          <ac:spMkLst>
            <pc:docMk/>
            <pc:sldMk cId="1512428109" sldId="292"/>
            <ac:spMk id="3" creationId="{44801C0B-AC56-45A8-988D-3925D7899122}"/>
          </ac:spMkLst>
        </pc:spChg>
        <pc:spChg chg="add">
          <ac:chgData name="Mary Dalton" userId="4d4e370d-fece-4cb4-b87a-45cf38f71b83" providerId="ADAL" clId="{F6422A09-47C2-45C5-832F-9B483AD41004}" dt="2020-02-16T21:48:23.942" v="432" actId="26606"/>
          <ac:spMkLst>
            <pc:docMk/>
            <pc:sldMk cId="1512428109" sldId="292"/>
            <ac:spMk id="7" creationId="{46C2E80F-49A6-4372-B103-219D417A55ED}"/>
          </ac:spMkLst>
        </pc:spChg>
        <pc:spChg chg="add del">
          <ac:chgData name="Mary Dalton" userId="4d4e370d-fece-4cb4-b87a-45cf38f71b83" providerId="ADAL" clId="{F6422A09-47C2-45C5-832F-9B483AD41004}" dt="2020-02-16T21:47:55.428" v="421" actId="26606"/>
          <ac:spMkLst>
            <pc:docMk/>
            <pc:sldMk cId="1512428109" sldId="292"/>
            <ac:spMk id="10" creationId="{46C2E80F-49A6-4372-B103-219D417A55ED}"/>
          </ac:spMkLst>
        </pc:spChg>
        <pc:graphicFrameChg chg="add mod modGraphic">
          <ac:chgData name="Mary Dalton" userId="4d4e370d-fece-4cb4-b87a-45cf38f71b83" providerId="ADAL" clId="{F6422A09-47C2-45C5-832F-9B483AD41004}" dt="2020-02-16T21:53:36.322" v="482"/>
          <ac:graphicFrameMkLst>
            <pc:docMk/>
            <pc:sldMk cId="1512428109" sldId="292"/>
            <ac:graphicFrameMk id="5" creationId="{9E422424-0CF1-4158-A3C1-0C99A9D87469}"/>
          </ac:graphicFrameMkLst>
        </pc:graphicFrameChg>
      </pc:sldChg>
      <pc:sldChg chg="addSp delSp modSp add ord">
        <pc:chgData name="Mary Dalton" userId="4d4e370d-fece-4cb4-b87a-45cf38f71b83" providerId="ADAL" clId="{F6422A09-47C2-45C5-832F-9B483AD41004}" dt="2020-02-16T21:18:49.089" v="111"/>
        <pc:sldMkLst>
          <pc:docMk/>
          <pc:sldMk cId="4177542492" sldId="295"/>
        </pc:sldMkLst>
        <pc:spChg chg="del">
          <ac:chgData name="Mary Dalton" userId="4d4e370d-fece-4cb4-b87a-45cf38f71b83" providerId="ADAL" clId="{F6422A09-47C2-45C5-832F-9B483AD41004}" dt="2020-02-16T21:18:07.228" v="103" actId="478"/>
          <ac:spMkLst>
            <pc:docMk/>
            <pc:sldMk cId="4177542492" sldId="295"/>
            <ac:spMk id="2" creationId="{FADB3781-BC3A-4EC9-9986-BC4BE6A106D7}"/>
          </ac:spMkLst>
        </pc:spChg>
        <pc:spChg chg="del">
          <ac:chgData name="Mary Dalton" userId="4d4e370d-fece-4cb4-b87a-45cf38f71b83" providerId="ADAL" clId="{F6422A09-47C2-45C5-832F-9B483AD41004}" dt="2020-02-16T21:18:10.794" v="104" actId="478"/>
          <ac:spMkLst>
            <pc:docMk/>
            <pc:sldMk cId="4177542492" sldId="295"/>
            <ac:spMk id="3" creationId="{E0EC6B13-2834-4CA3-9E86-3ED7F9250898}"/>
          </ac:spMkLst>
        </pc:spChg>
        <pc:spChg chg="del">
          <ac:chgData name="Mary Dalton" userId="4d4e370d-fece-4cb4-b87a-45cf38f71b83" providerId="ADAL" clId="{F6422A09-47C2-45C5-832F-9B483AD41004}" dt="2020-02-16T21:17:11.249" v="96" actId="931"/>
          <ac:spMkLst>
            <pc:docMk/>
            <pc:sldMk cId="4177542492" sldId="295"/>
            <ac:spMk id="4" creationId="{128DC90D-7EC4-4C68-91C6-5D3159282175}"/>
          </ac:spMkLst>
        </pc:spChg>
        <pc:spChg chg="del">
          <ac:chgData name="Mary Dalton" userId="4d4e370d-fece-4cb4-b87a-45cf38f71b83" providerId="ADAL" clId="{F6422A09-47C2-45C5-832F-9B483AD41004}" dt="2020-02-16T21:18:20.171" v="107" actId="478"/>
          <ac:spMkLst>
            <pc:docMk/>
            <pc:sldMk cId="4177542492" sldId="295"/>
            <ac:spMk id="5" creationId="{17E56A9B-0D65-4893-B254-B0D5B4B39263}"/>
          </ac:spMkLst>
        </pc:spChg>
        <pc:spChg chg="del">
          <ac:chgData name="Mary Dalton" userId="4d4e370d-fece-4cb4-b87a-45cf38f71b83" providerId="ADAL" clId="{F6422A09-47C2-45C5-832F-9B483AD41004}" dt="2020-02-16T21:18:23.539" v="108" actId="478"/>
          <ac:spMkLst>
            <pc:docMk/>
            <pc:sldMk cId="4177542492" sldId="295"/>
            <ac:spMk id="6" creationId="{12FFDD03-8815-4E9A-A052-7A76980F5394}"/>
          </ac:spMkLst>
        </pc:spChg>
        <pc:spChg chg="add del mod">
          <ac:chgData name="Mary Dalton" userId="4d4e370d-fece-4cb4-b87a-45cf38f71b83" providerId="ADAL" clId="{F6422A09-47C2-45C5-832F-9B483AD41004}" dt="2020-02-16T21:18:35.371" v="110" actId="478"/>
          <ac:spMkLst>
            <pc:docMk/>
            <pc:sldMk cId="4177542492" sldId="295"/>
            <ac:spMk id="9" creationId="{F62E3F6C-6F86-4FF9-9D87-E6140F8D2B22}"/>
          </ac:spMkLst>
        </pc:spChg>
        <pc:spChg chg="add del mod">
          <ac:chgData name="Mary Dalton" userId="4d4e370d-fece-4cb4-b87a-45cf38f71b83" providerId="ADAL" clId="{F6422A09-47C2-45C5-832F-9B483AD41004}" dt="2020-02-16T21:18:15.655" v="106" actId="478"/>
          <ac:spMkLst>
            <pc:docMk/>
            <pc:sldMk cId="4177542492" sldId="295"/>
            <ac:spMk id="11" creationId="{8ADC752D-D3F0-43BD-8E92-7E7DBF0046E2}"/>
          </ac:spMkLst>
        </pc:spChg>
        <pc:picChg chg="add del mod">
          <ac:chgData name="Mary Dalton" userId="4d4e370d-fece-4cb4-b87a-45cf38f71b83" providerId="ADAL" clId="{F6422A09-47C2-45C5-832F-9B483AD41004}" dt="2020-02-16T21:18:29.936" v="109" actId="1076"/>
          <ac:picMkLst>
            <pc:docMk/>
            <pc:sldMk cId="4177542492" sldId="295"/>
            <ac:picMk id="8" creationId="{CBBDF8A8-A866-4852-A40F-BFB402FBFFF3}"/>
          </ac:picMkLst>
        </pc:picChg>
      </pc:sldChg>
      <pc:sldChg chg="addSp delSp modSp add mod setBg setClrOvrMap">
        <pc:chgData name="Mary Dalton" userId="4d4e370d-fece-4cb4-b87a-45cf38f71b83" providerId="ADAL" clId="{F6422A09-47C2-45C5-832F-9B483AD41004}" dt="2020-02-16T21:28:02.940" v="164" actId="20577"/>
        <pc:sldMkLst>
          <pc:docMk/>
          <pc:sldMk cId="274627382" sldId="296"/>
        </pc:sldMkLst>
        <pc:spChg chg="del mod">
          <ac:chgData name="Mary Dalton" userId="4d4e370d-fece-4cb4-b87a-45cf38f71b83" providerId="ADAL" clId="{F6422A09-47C2-45C5-832F-9B483AD41004}" dt="2020-02-16T21:23:09.556" v="143"/>
          <ac:spMkLst>
            <pc:docMk/>
            <pc:sldMk cId="274627382" sldId="296"/>
            <ac:spMk id="2" creationId="{67F722C4-9F75-40D6-8118-74A94CE7895C}"/>
          </ac:spMkLst>
        </pc:spChg>
        <pc:spChg chg="add del mod">
          <ac:chgData name="Mary Dalton" userId="4d4e370d-fece-4cb4-b87a-45cf38f71b83" providerId="ADAL" clId="{F6422A09-47C2-45C5-832F-9B483AD41004}" dt="2020-02-16T21:23:07.229" v="142"/>
          <ac:spMkLst>
            <pc:docMk/>
            <pc:sldMk cId="274627382" sldId="296"/>
            <ac:spMk id="3" creationId="{5DEFD598-92AF-419E-9EE4-E48617A4CDBB}"/>
          </ac:spMkLst>
        </pc:spChg>
        <pc:spChg chg="add del mod">
          <ac:chgData name="Mary Dalton" userId="4d4e370d-fece-4cb4-b87a-45cf38f71b83" providerId="ADAL" clId="{F6422A09-47C2-45C5-832F-9B483AD41004}" dt="2020-02-16T21:26:26.468" v="144" actId="931"/>
          <ac:spMkLst>
            <pc:docMk/>
            <pc:sldMk cId="274627382" sldId="296"/>
            <ac:spMk id="6" creationId="{566492B2-C840-4B8D-AA4E-10278C3A3D3E}"/>
          </ac:spMkLst>
        </pc:spChg>
        <pc:spChg chg="add mod">
          <ac:chgData name="Mary Dalton" userId="4d4e370d-fece-4cb4-b87a-45cf38f71b83" providerId="ADAL" clId="{F6422A09-47C2-45C5-832F-9B483AD41004}" dt="2020-02-16T21:26:45.986" v="149" actId="26606"/>
          <ac:spMkLst>
            <pc:docMk/>
            <pc:sldMk cId="274627382" sldId="296"/>
            <ac:spMk id="9" creationId="{B787E974-26F3-4C00-AA8A-A5772416D94E}"/>
          </ac:spMkLst>
        </pc:spChg>
        <pc:spChg chg="add del">
          <ac:chgData name="Mary Dalton" userId="4d4e370d-fece-4cb4-b87a-45cf38f71b83" providerId="ADAL" clId="{F6422A09-47C2-45C5-832F-9B483AD41004}" dt="2020-02-16T21:23:00.661" v="139" actId="26606"/>
          <ac:spMkLst>
            <pc:docMk/>
            <pc:sldMk cId="274627382" sldId="296"/>
            <ac:spMk id="10" creationId="{9228552E-C8B1-4A80-8448-0787CE0FC704}"/>
          </ac:spMkLst>
        </pc:spChg>
        <pc:spChg chg="add del">
          <ac:chgData name="Mary Dalton" userId="4d4e370d-fece-4cb4-b87a-45cf38f71b83" providerId="ADAL" clId="{F6422A09-47C2-45C5-832F-9B483AD41004}" dt="2020-02-16T21:22:59.077" v="136" actId="26606"/>
          <ac:spMkLst>
            <pc:docMk/>
            <pc:sldMk cId="274627382" sldId="296"/>
            <ac:spMk id="15" creationId="{B91DC64C-88DE-4204-8BC8-E1B86FEBB252}"/>
          </ac:spMkLst>
        </pc:spChg>
        <pc:spChg chg="add del">
          <ac:chgData name="Mary Dalton" userId="4d4e370d-fece-4cb4-b87a-45cf38f71b83" providerId="ADAL" clId="{F6422A09-47C2-45C5-832F-9B483AD41004}" dt="2020-02-16T21:22:59.077" v="136" actId="26606"/>
          <ac:spMkLst>
            <pc:docMk/>
            <pc:sldMk cId="274627382" sldId="296"/>
            <ac:spMk id="17" creationId="{2CF7CF5F-D747-47B3-80B1-8392750446C6}"/>
          </ac:spMkLst>
        </pc:spChg>
        <pc:spChg chg="add mod">
          <ac:chgData name="Mary Dalton" userId="4d4e370d-fece-4cb4-b87a-45cf38f71b83" providerId="ADAL" clId="{F6422A09-47C2-45C5-832F-9B483AD41004}" dt="2020-02-16T21:28:02.940" v="164" actId="20577"/>
          <ac:spMkLst>
            <pc:docMk/>
            <pc:sldMk cId="274627382" sldId="296"/>
            <ac:spMk id="18" creationId="{C7356C4C-874E-465B-AFD6-2A6EB7206891}"/>
          </ac:spMkLst>
        </pc:spChg>
        <pc:spChg chg="add del">
          <ac:chgData name="Mary Dalton" userId="4d4e370d-fece-4cb4-b87a-45cf38f71b83" providerId="ADAL" clId="{F6422A09-47C2-45C5-832F-9B483AD41004}" dt="2020-02-16T21:22:59.077" v="136" actId="26606"/>
          <ac:spMkLst>
            <pc:docMk/>
            <pc:sldMk cId="274627382" sldId="296"/>
            <ac:spMk id="19" creationId="{820B6604-1FF9-43F5-AC47-3D41CB2F563B}"/>
          </ac:spMkLst>
        </pc:spChg>
        <pc:spChg chg="add del">
          <ac:chgData name="Mary Dalton" userId="4d4e370d-fece-4cb4-b87a-45cf38f71b83" providerId="ADAL" clId="{F6422A09-47C2-45C5-832F-9B483AD41004}" dt="2020-02-16T21:26:45.833" v="148" actId="26606"/>
          <ac:spMkLst>
            <pc:docMk/>
            <pc:sldMk cId="274627382" sldId="296"/>
            <ac:spMk id="20" creationId="{0671A8AE-40A1-4631-A6B8-581AFF065482}"/>
          </ac:spMkLst>
        </pc:spChg>
        <pc:spChg chg="add del">
          <ac:chgData name="Mary Dalton" userId="4d4e370d-fece-4cb4-b87a-45cf38f71b83" providerId="ADAL" clId="{F6422A09-47C2-45C5-832F-9B483AD41004}" dt="2020-02-16T21:22:59.077" v="136" actId="26606"/>
          <ac:spMkLst>
            <pc:docMk/>
            <pc:sldMk cId="274627382" sldId="296"/>
            <ac:spMk id="21" creationId="{5912B5B1-BC40-4CD1-8541-549C583431ED}"/>
          </ac:spMkLst>
        </pc:spChg>
        <pc:spChg chg="add del">
          <ac:chgData name="Mary Dalton" userId="4d4e370d-fece-4cb4-b87a-45cf38f71b83" providerId="ADAL" clId="{F6422A09-47C2-45C5-832F-9B483AD41004}" dt="2020-02-16T21:26:45.833" v="148" actId="26606"/>
          <ac:spMkLst>
            <pc:docMk/>
            <pc:sldMk cId="274627382" sldId="296"/>
            <ac:spMk id="22" creationId="{AB58EF07-17C2-48CF-ABB0-EEF1F17CB8F0}"/>
          </ac:spMkLst>
        </pc:spChg>
        <pc:spChg chg="add del">
          <ac:chgData name="Mary Dalton" userId="4d4e370d-fece-4cb4-b87a-45cf38f71b83" providerId="ADAL" clId="{F6422A09-47C2-45C5-832F-9B483AD41004}" dt="2020-02-16T21:22:59.077" v="136" actId="26606"/>
          <ac:spMkLst>
            <pc:docMk/>
            <pc:sldMk cId="274627382" sldId="296"/>
            <ac:spMk id="23" creationId="{CE1108CD-786E-4304-9504-9C5AD64829D2}"/>
          </ac:spMkLst>
        </pc:spChg>
        <pc:spChg chg="add del">
          <ac:chgData name="Mary Dalton" userId="4d4e370d-fece-4cb4-b87a-45cf38f71b83" providerId="ADAL" clId="{F6422A09-47C2-45C5-832F-9B483AD41004}" dt="2020-02-16T21:22:59.077" v="136" actId="26606"/>
          <ac:spMkLst>
            <pc:docMk/>
            <pc:sldMk cId="274627382" sldId="296"/>
            <ac:spMk id="25" creationId="{E252BF65-A104-4DD3-8D54-285294DCC0C7}"/>
          </ac:spMkLst>
        </pc:spChg>
        <pc:spChg chg="add del">
          <ac:chgData name="Mary Dalton" userId="4d4e370d-fece-4cb4-b87a-45cf38f71b83" providerId="ADAL" clId="{F6422A09-47C2-45C5-832F-9B483AD41004}" dt="2020-02-16T21:26:45.833" v="148" actId="26606"/>
          <ac:spMkLst>
            <pc:docMk/>
            <pc:sldMk cId="274627382" sldId="296"/>
            <ac:spMk id="27" creationId="{AF2F604E-43BE-4DC3-B983-E071523364F8}"/>
          </ac:spMkLst>
        </pc:spChg>
        <pc:spChg chg="add del">
          <ac:chgData name="Mary Dalton" userId="4d4e370d-fece-4cb4-b87a-45cf38f71b83" providerId="ADAL" clId="{F6422A09-47C2-45C5-832F-9B483AD41004}" dt="2020-02-16T21:26:45.833" v="148" actId="26606"/>
          <ac:spMkLst>
            <pc:docMk/>
            <pc:sldMk cId="274627382" sldId="296"/>
            <ac:spMk id="29" creationId="{08C9B587-E65E-4B52-B37C-ABEBB6E87928}"/>
          </ac:spMkLst>
        </pc:spChg>
        <pc:spChg chg="add del">
          <ac:chgData name="Mary Dalton" userId="4d4e370d-fece-4cb4-b87a-45cf38f71b83" providerId="ADAL" clId="{F6422A09-47C2-45C5-832F-9B483AD41004}" dt="2020-02-16T21:22:58.164" v="134" actId="26606"/>
          <ac:spMkLst>
            <pc:docMk/>
            <pc:sldMk cId="274627382" sldId="296"/>
            <ac:spMk id="30" creationId="{5A59F003-E00A-43F9-91DC-CC54E3B87466}"/>
          </ac:spMkLst>
        </pc:spChg>
        <pc:spChg chg="add del">
          <ac:chgData name="Mary Dalton" userId="4d4e370d-fece-4cb4-b87a-45cf38f71b83" providerId="ADAL" clId="{F6422A09-47C2-45C5-832F-9B483AD41004}" dt="2020-02-16T21:27:02.568" v="153" actId="478"/>
          <ac:spMkLst>
            <pc:docMk/>
            <pc:sldMk cId="274627382" sldId="296"/>
            <ac:spMk id="31" creationId="{212E335A-6E4C-493B-8255-7F3A8A9A8559}"/>
          </ac:spMkLst>
        </pc:spChg>
        <pc:spChg chg="add del">
          <ac:chgData name="Mary Dalton" userId="4d4e370d-fece-4cb4-b87a-45cf38f71b83" providerId="ADAL" clId="{F6422A09-47C2-45C5-832F-9B483AD41004}" dt="2020-02-16T21:22:58.164" v="134" actId="26606"/>
          <ac:spMkLst>
            <pc:docMk/>
            <pc:sldMk cId="274627382" sldId="296"/>
            <ac:spMk id="32" creationId="{D74A4382-E3AD-430A-9A1F-DFA3E0E77A7D}"/>
          </ac:spMkLst>
        </pc:spChg>
        <pc:spChg chg="add del">
          <ac:chgData name="Mary Dalton" userId="4d4e370d-fece-4cb4-b87a-45cf38f71b83" providerId="ADAL" clId="{F6422A09-47C2-45C5-832F-9B483AD41004}" dt="2020-02-16T21:22:58.164" v="134" actId="26606"/>
          <ac:spMkLst>
            <pc:docMk/>
            <pc:sldMk cId="274627382" sldId="296"/>
            <ac:spMk id="34" creationId="{79F40191-0F44-4FD1-82CC-ACB507C14BE6}"/>
          </ac:spMkLst>
        </pc:spChg>
        <pc:picChg chg="add del mod ord">
          <ac:chgData name="Mary Dalton" userId="4d4e370d-fece-4cb4-b87a-45cf38f71b83" providerId="ADAL" clId="{F6422A09-47C2-45C5-832F-9B483AD41004}" dt="2020-02-16T21:23:01.754" v="141" actId="931"/>
          <ac:picMkLst>
            <pc:docMk/>
            <pc:sldMk cId="274627382" sldId="296"/>
            <ac:picMk id="5" creationId="{2DCA9615-EF81-43EC-B7CC-E08212B6BD85}"/>
          </ac:picMkLst>
        </pc:picChg>
        <pc:picChg chg="add mod ord">
          <ac:chgData name="Mary Dalton" userId="4d4e370d-fece-4cb4-b87a-45cf38f71b83" providerId="ADAL" clId="{F6422A09-47C2-45C5-832F-9B483AD41004}" dt="2020-02-16T21:26:45.986" v="149" actId="26606"/>
          <ac:picMkLst>
            <pc:docMk/>
            <pc:sldMk cId="274627382" sldId="296"/>
            <ac:picMk id="8" creationId="{BA3535FF-184F-44D2-B870-BE269D728EA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15.png"/><Relationship Id="rId6" Type="http://schemas.openxmlformats.org/officeDocument/2006/relationships/image" Target="../media/image2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19.png"/><Relationship Id="rId1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15.png"/><Relationship Id="rId6" Type="http://schemas.openxmlformats.org/officeDocument/2006/relationships/image" Target="../media/image2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19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97176-DA78-4B59-A6EB-66F3191C2E4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53F29-2564-4959-B6D9-546C68AEB485}">
      <dgm:prSet phldrT="[Text]" custT="1"/>
      <dgm:spPr/>
      <dgm:t>
        <a:bodyPr/>
        <a:lstStyle/>
        <a:p>
          <a:pPr algn="ctr"/>
          <a:r>
            <a:rPr lang="en-US" sz="2800" dirty="0"/>
            <a:t>Low expectations</a:t>
          </a:r>
        </a:p>
      </dgm:t>
    </dgm:pt>
    <dgm:pt modelId="{DB2A5399-4226-43FC-A43A-3F0ADFE379E5}" type="parTrans" cxnId="{D03114CD-62D2-4D25-8882-84976A14C4E6}">
      <dgm:prSet/>
      <dgm:spPr/>
      <dgm:t>
        <a:bodyPr/>
        <a:lstStyle/>
        <a:p>
          <a:pPr algn="ctr"/>
          <a:endParaRPr lang="en-US"/>
        </a:p>
      </dgm:t>
    </dgm:pt>
    <dgm:pt modelId="{C79D9169-A719-48BD-8DDF-6A9DE8FF2385}" type="sibTrans" cxnId="{D03114CD-62D2-4D25-8882-84976A14C4E6}">
      <dgm:prSet/>
      <dgm:spPr/>
      <dgm:t>
        <a:bodyPr/>
        <a:lstStyle/>
        <a:p>
          <a:pPr algn="ctr"/>
          <a:endParaRPr lang="en-US"/>
        </a:p>
      </dgm:t>
    </dgm:pt>
    <dgm:pt modelId="{9E0E905C-E8CA-4C71-AD3E-38AFA74BD2BB}">
      <dgm:prSet phldrT="[Text]" custT="1"/>
      <dgm:spPr>
        <a:noFill/>
      </dgm:spPr>
      <dgm:t>
        <a:bodyPr/>
        <a:lstStyle/>
        <a:p>
          <a:pPr algn="ctr"/>
          <a:r>
            <a:rPr lang="en-US" sz="2800" dirty="0"/>
            <a:t>Less challenging courses</a:t>
          </a:r>
        </a:p>
      </dgm:t>
    </dgm:pt>
    <dgm:pt modelId="{4C07FBFF-8FB7-4AC7-8048-011C090CAC3F}" type="parTrans" cxnId="{39054956-0C63-4017-A0A3-C7E34C2EEFC5}">
      <dgm:prSet/>
      <dgm:spPr/>
      <dgm:t>
        <a:bodyPr/>
        <a:lstStyle/>
        <a:p>
          <a:pPr algn="ctr"/>
          <a:endParaRPr lang="en-US"/>
        </a:p>
      </dgm:t>
    </dgm:pt>
    <dgm:pt modelId="{CD695092-A05F-47FA-BF38-DEA3317BCBDF}" type="sibTrans" cxnId="{39054956-0C63-4017-A0A3-C7E34C2EEFC5}">
      <dgm:prSet/>
      <dgm:spPr/>
      <dgm:t>
        <a:bodyPr/>
        <a:lstStyle/>
        <a:p>
          <a:pPr algn="ctr"/>
          <a:endParaRPr lang="en-US"/>
        </a:p>
      </dgm:t>
    </dgm:pt>
    <dgm:pt modelId="{8DF96026-415B-4AFE-A58C-33E6CFE7865A}">
      <dgm:prSet phldrT="[Text]" custT="1"/>
      <dgm:spPr/>
      <dgm:t>
        <a:bodyPr/>
        <a:lstStyle/>
        <a:p>
          <a:pPr algn="ctr"/>
          <a:r>
            <a:rPr lang="en-US" sz="2800" dirty="0"/>
            <a:t>Low level assignments/instruction</a:t>
          </a:r>
        </a:p>
      </dgm:t>
    </dgm:pt>
    <dgm:pt modelId="{5CC598B7-B927-4147-A3B4-6E77FAA21330}" type="parTrans" cxnId="{E8AD6E34-44D0-408C-808F-7BEBC9D53055}">
      <dgm:prSet/>
      <dgm:spPr/>
      <dgm:t>
        <a:bodyPr/>
        <a:lstStyle/>
        <a:p>
          <a:pPr algn="ctr"/>
          <a:endParaRPr lang="en-US"/>
        </a:p>
      </dgm:t>
    </dgm:pt>
    <dgm:pt modelId="{61E8755C-DBC4-491E-85BD-CEC645F8D8D3}" type="sibTrans" cxnId="{E8AD6E34-44D0-408C-808F-7BEBC9D53055}">
      <dgm:prSet/>
      <dgm:spPr/>
      <dgm:t>
        <a:bodyPr/>
        <a:lstStyle/>
        <a:p>
          <a:pPr algn="ctr"/>
          <a:endParaRPr lang="en-US"/>
        </a:p>
      </dgm:t>
    </dgm:pt>
    <dgm:pt modelId="{07C8FD5F-69A8-4CAD-9FCE-24B41D7B0D3E}">
      <dgm:prSet phldrT="[Text]" custT="1"/>
      <dgm:spPr/>
      <dgm:t>
        <a:bodyPr/>
        <a:lstStyle/>
        <a:p>
          <a:pPr algn="ctr"/>
          <a:r>
            <a:rPr lang="en-US" sz="2800" dirty="0"/>
            <a:t>Poor test results</a:t>
          </a:r>
        </a:p>
      </dgm:t>
    </dgm:pt>
    <dgm:pt modelId="{04FA65E5-1B84-4755-8568-BEB443920AAC}" type="parTrans" cxnId="{A1D2B0FC-C3A5-46D2-AB21-47673BD3F657}">
      <dgm:prSet/>
      <dgm:spPr/>
      <dgm:t>
        <a:bodyPr/>
        <a:lstStyle/>
        <a:p>
          <a:pPr algn="ctr"/>
          <a:endParaRPr lang="en-US"/>
        </a:p>
      </dgm:t>
    </dgm:pt>
    <dgm:pt modelId="{2A5FBB05-6791-4595-8F6B-CD1A59898399}" type="sibTrans" cxnId="{A1D2B0FC-C3A5-46D2-AB21-47673BD3F657}">
      <dgm:prSet/>
      <dgm:spPr/>
      <dgm:t>
        <a:bodyPr/>
        <a:lstStyle/>
        <a:p>
          <a:pPr algn="ctr"/>
          <a:endParaRPr lang="en-US"/>
        </a:p>
      </dgm:t>
    </dgm:pt>
    <dgm:pt modelId="{7984D93C-ACD0-4140-A991-508A419101B6}" type="pres">
      <dgm:prSet presAssocID="{33397176-DA78-4B59-A6EB-66F3191C2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5B2E9-F7EE-4E5E-A245-4D51CD83E0FC}" type="pres">
      <dgm:prSet presAssocID="{33553F29-2564-4959-B6D9-546C68AEB485}" presName="dummy" presStyleCnt="0"/>
      <dgm:spPr/>
    </dgm:pt>
    <dgm:pt modelId="{6C3CE1FE-ECF7-4CA0-A38A-B0BAC108CAA1}" type="pres">
      <dgm:prSet presAssocID="{33553F29-2564-4959-B6D9-546C68AEB485}" presName="node" presStyleLbl="revTx" presStyleIdx="0" presStyleCnt="4" custScaleX="122525" custScaleY="58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F73A6-73C4-4286-A2C2-703BA11DC89C}" type="pres">
      <dgm:prSet presAssocID="{C79D9169-A719-48BD-8DDF-6A9DE8FF2385}" presName="sibTrans" presStyleLbl="node1" presStyleIdx="0" presStyleCnt="4" custLinFactNeighborX="-2098" custLinFactNeighborY="-1918"/>
      <dgm:spPr/>
      <dgm:t>
        <a:bodyPr/>
        <a:lstStyle/>
        <a:p>
          <a:endParaRPr lang="en-US"/>
        </a:p>
      </dgm:t>
    </dgm:pt>
    <dgm:pt modelId="{ADD4CADD-DE06-4900-9997-38D2D5EC00E7}" type="pres">
      <dgm:prSet presAssocID="{9E0E905C-E8CA-4C71-AD3E-38AFA74BD2BB}" presName="dummy" presStyleCnt="0"/>
      <dgm:spPr/>
    </dgm:pt>
    <dgm:pt modelId="{C73E6FA1-377E-43C5-8F6F-D219C0BCA60F}" type="pres">
      <dgm:prSet presAssocID="{9E0E905C-E8CA-4C71-AD3E-38AFA74BD2BB}" presName="node" presStyleLbl="revTx" presStyleIdx="1" presStyleCnt="4" custAng="881205" custScaleX="162067" custScaleY="63961" custRadScaleRad="107827" custRadScaleInc="-41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69A7E-F121-48AF-A064-92E50E7B7C17}" type="pres">
      <dgm:prSet presAssocID="{CD695092-A05F-47FA-BF38-DEA3317BCBDF}" presName="sibTrans" presStyleLbl="node1" presStyleIdx="1" presStyleCnt="4" custLinFactNeighborX="-6193"/>
      <dgm:spPr/>
      <dgm:t>
        <a:bodyPr/>
        <a:lstStyle/>
        <a:p>
          <a:endParaRPr lang="en-US"/>
        </a:p>
      </dgm:t>
    </dgm:pt>
    <dgm:pt modelId="{F79B9F22-46A5-4D9D-9D7E-76A387751A99}" type="pres">
      <dgm:prSet presAssocID="{8DF96026-415B-4AFE-A58C-33E6CFE7865A}" presName="dummy" presStyleCnt="0"/>
      <dgm:spPr/>
    </dgm:pt>
    <dgm:pt modelId="{AE2DE2B2-09F6-4AC8-9538-8EF4B0E93EBB}" type="pres">
      <dgm:prSet presAssocID="{8DF96026-415B-4AFE-A58C-33E6CFE7865A}" presName="node" presStyleLbl="revTx" presStyleIdx="2" presStyleCnt="4" custAng="20861863" custScaleX="197460" custScaleY="67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FD485-7D92-4BAE-9905-7C2D557AB598}" type="pres">
      <dgm:prSet presAssocID="{61E8755C-DBC4-491E-85BD-CEC645F8D8D3}" presName="sibTrans" presStyleLbl="node1" presStyleIdx="2" presStyleCnt="4"/>
      <dgm:spPr/>
      <dgm:t>
        <a:bodyPr/>
        <a:lstStyle/>
        <a:p>
          <a:endParaRPr lang="en-US"/>
        </a:p>
      </dgm:t>
    </dgm:pt>
    <dgm:pt modelId="{7E811694-1DD8-48F3-BD8A-5B4ACF527BB3}" type="pres">
      <dgm:prSet presAssocID="{07C8FD5F-69A8-4CAD-9FCE-24B41D7B0D3E}" presName="dummy" presStyleCnt="0"/>
      <dgm:spPr/>
    </dgm:pt>
    <dgm:pt modelId="{6A1B25E0-6450-4156-B9ED-8B5FDF3F2F40}" type="pres">
      <dgm:prSet presAssocID="{07C8FD5F-69A8-4CAD-9FCE-24B41D7B0D3E}" presName="node" presStyleLbl="revTx" presStyleIdx="3" presStyleCnt="4" custScaleY="51193" custRadScaleRad="105385" custRadScaleInc="-22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B74E2-4312-456D-B7FA-9DCE603ABEE8}" type="pres">
      <dgm:prSet presAssocID="{2A5FBB05-6791-4595-8F6B-CD1A59898399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DEEEC53-3C28-4496-9427-0D5D3D1D0D48}" type="presOf" srcId="{2A5FBB05-6791-4595-8F6B-CD1A59898399}" destId="{110B74E2-4312-456D-B7FA-9DCE603ABEE8}" srcOrd="0" destOrd="0" presId="urn:microsoft.com/office/officeart/2005/8/layout/cycle1"/>
    <dgm:cxn modelId="{1884326B-4E53-488A-B664-FA7DAE7BBE41}" type="presOf" srcId="{C79D9169-A719-48BD-8DDF-6A9DE8FF2385}" destId="{211F73A6-73C4-4286-A2C2-703BA11DC89C}" srcOrd="0" destOrd="0" presId="urn:microsoft.com/office/officeart/2005/8/layout/cycle1"/>
    <dgm:cxn modelId="{FBD1289F-8CED-48F1-9A30-29DED8441C94}" type="presOf" srcId="{33397176-DA78-4B59-A6EB-66F3191C2E46}" destId="{7984D93C-ACD0-4140-A991-508A419101B6}" srcOrd="0" destOrd="0" presId="urn:microsoft.com/office/officeart/2005/8/layout/cycle1"/>
    <dgm:cxn modelId="{A1D2B0FC-C3A5-46D2-AB21-47673BD3F657}" srcId="{33397176-DA78-4B59-A6EB-66F3191C2E46}" destId="{07C8FD5F-69A8-4CAD-9FCE-24B41D7B0D3E}" srcOrd="3" destOrd="0" parTransId="{04FA65E5-1B84-4755-8568-BEB443920AAC}" sibTransId="{2A5FBB05-6791-4595-8F6B-CD1A59898399}"/>
    <dgm:cxn modelId="{9C02A853-9419-4B5D-939F-6A268D68C3FC}" type="presOf" srcId="{8DF96026-415B-4AFE-A58C-33E6CFE7865A}" destId="{AE2DE2B2-09F6-4AC8-9538-8EF4B0E93EBB}" srcOrd="0" destOrd="0" presId="urn:microsoft.com/office/officeart/2005/8/layout/cycle1"/>
    <dgm:cxn modelId="{D03114CD-62D2-4D25-8882-84976A14C4E6}" srcId="{33397176-DA78-4B59-A6EB-66F3191C2E46}" destId="{33553F29-2564-4959-B6D9-546C68AEB485}" srcOrd="0" destOrd="0" parTransId="{DB2A5399-4226-43FC-A43A-3F0ADFE379E5}" sibTransId="{C79D9169-A719-48BD-8DDF-6A9DE8FF2385}"/>
    <dgm:cxn modelId="{CBF9855B-B604-40F6-8BEA-20DF1B215CF5}" type="presOf" srcId="{07C8FD5F-69A8-4CAD-9FCE-24B41D7B0D3E}" destId="{6A1B25E0-6450-4156-B9ED-8B5FDF3F2F40}" srcOrd="0" destOrd="0" presId="urn:microsoft.com/office/officeart/2005/8/layout/cycle1"/>
    <dgm:cxn modelId="{13F06B45-F196-4C77-AD0D-F6DFC694DAC2}" type="presOf" srcId="{33553F29-2564-4959-B6D9-546C68AEB485}" destId="{6C3CE1FE-ECF7-4CA0-A38A-B0BAC108CAA1}" srcOrd="0" destOrd="0" presId="urn:microsoft.com/office/officeart/2005/8/layout/cycle1"/>
    <dgm:cxn modelId="{E8AD6E34-44D0-408C-808F-7BEBC9D53055}" srcId="{33397176-DA78-4B59-A6EB-66F3191C2E46}" destId="{8DF96026-415B-4AFE-A58C-33E6CFE7865A}" srcOrd="2" destOrd="0" parTransId="{5CC598B7-B927-4147-A3B4-6E77FAA21330}" sibTransId="{61E8755C-DBC4-491E-85BD-CEC645F8D8D3}"/>
    <dgm:cxn modelId="{1DD8F3C8-B13D-4518-A19F-AEACCFE636F7}" type="presOf" srcId="{61E8755C-DBC4-491E-85BD-CEC645F8D8D3}" destId="{B48FD485-7D92-4BAE-9905-7C2D557AB598}" srcOrd="0" destOrd="0" presId="urn:microsoft.com/office/officeart/2005/8/layout/cycle1"/>
    <dgm:cxn modelId="{39054956-0C63-4017-A0A3-C7E34C2EEFC5}" srcId="{33397176-DA78-4B59-A6EB-66F3191C2E46}" destId="{9E0E905C-E8CA-4C71-AD3E-38AFA74BD2BB}" srcOrd="1" destOrd="0" parTransId="{4C07FBFF-8FB7-4AC7-8048-011C090CAC3F}" sibTransId="{CD695092-A05F-47FA-BF38-DEA3317BCBDF}"/>
    <dgm:cxn modelId="{D194C2E7-EDF8-48A4-A8BD-21C4F66BFEBE}" type="presOf" srcId="{9E0E905C-E8CA-4C71-AD3E-38AFA74BD2BB}" destId="{C73E6FA1-377E-43C5-8F6F-D219C0BCA60F}" srcOrd="0" destOrd="0" presId="urn:microsoft.com/office/officeart/2005/8/layout/cycle1"/>
    <dgm:cxn modelId="{F674C2AF-DB4A-406E-AF28-0BF17D841FEF}" type="presOf" srcId="{CD695092-A05F-47FA-BF38-DEA3317BCBDF}" destId="{24869A7E-F121-48AF-A064-92E50E7B7C17}" srcOrd="0" destOrd="0" presId="urn:microsoft.com/office/officeart/2005/8/layout/cycle1"/>
    <dgm:cxn modelId="{AB71B486-8B20-4287-85E8-8FC3BEB057E6}" type="presParOf" srcId="{7984D93C-ACD0-4140-A991-508A419101B6}" destId="{8205B2E9-F7EE-4E5E-A245-4D51CD83E0FC}" srcOrd="0" destOrd="0" presId="urn:microsoft.com/office/officeart/2005/8/layout/cycle1"/>
    <dgm:cxn modelId="{F69A7F39-07E7-414A-BEAB-446B061A3504}" type="presParOf" srcId="{7984D93C-ACD0-4140-A991-508A419101B6}" destId="{6C3CE1FE-ECF7-4CA0-A38A-B0BAC108CAA1}" srcOrd="1" destOrd="0" presId="urn:microsoft.com/office/officeart/2005/8/layout/cycle1"/>
    <dgm:cxn modelId="{985B4443-68D3-4705-AFF1-28A6DD2976F4}" type="presParOf" srcId="{7984D93C-ACD0-4140-A991-508A419101B6}" destId="{211F73A6-73C4-4286-A2C2-703BA11DC89C}" srcOrd="2" destOrd="0" presId="urn:microsoft.com/office/officeart/2005/8/layout/cycle1"/>
    <dgm:cxn modelId="{17BFA13F-6E05-46DB-BA86-BC9E3D7A0EBA}" type="presParOf" srcId="{7984D93C-ACD0-4140-A991-508A419101B6}" destId="{ADD4CADD-DE06-4900-9997-38D2D5EC00E7}" srcOrd="3" destOrd="0" presId="urn:microsoft.com/office/officeart/2005/8/layout/cycle1"/>
    <dgm:cxn modelId="{35C4F0C0-17EF-4C27-8E69-C79B889D5A19}" type="presParOf" srcId="{7984D93C-ACD0-4140-A991-508A419101B6}" destId="{C73E6FA1-377E-43C5-8F6F-D219C0BCA60F}" srcOrd="4" destOrd="0" presId="urn:microsoft.com/office/officeart/2005/8/layout/cycle1"/>
    <dgm:cxn modelId="{9648312C-0208-42E1-995F-00E23F06F3E9}" type="presParOf" srcId="{7984D93C-ACD0-4140-A991-508A419101B6}" destId="{24869A7E-F121-48AF-A064-92E50E7B7C17}" srcOrd="5" destOrd="0" presId="urn:microsoft.com/office/officeart/2005/8/layout/cycle1"/>
    <dgm:cxn modelId="{4D385A4A-84E1-4697-948C-408D69EE7787}" type="presParOf" srcId="{7984D93C-ACD0-4140-A991-508A419101B6}" destId="{F79B9F22-46A5-4D9D-9D7E-76A387751A99}" srcOrd="6" destOrd="0" presId="urn:microsoft.com/office/officeart/2005/8/layout/cycle1"/>
    <dgm:cxn modelId="{57039811-8111-4ACD-9034-BDFB6148FD4B}" type="presParOf" srcId="{7984D93C-ACD0-4140-A991-508A419101B6}" destId="{AE2DE2B2-09F6-4AC8-9538-8EF4B0E93EBB}" srcOrd="7" destOrd="0" presId="urn:microsoft.com/office/officeart/2005/8/layout/cycle1"/>
    <dgm:cxn modelId="{C4F2EC7B-1902-4E72-8510-A7D4D2357903}" type="presParOf" srcId="{7984D93C-ACD0-4140-A991-508A419101B6}" destId="{B48FD485-7D92-4BAE-9905-7C2D557AB598}" srcOrd="8" destOrd="0" presId="urn:microsoft.com/office/officeart/2005/8/layout/cycle1"/>
    <dgm:cxn modelId="{9F24DA60-F16D-442D-A21E-CBD978D9D4B8}" type="presParOf" srcId="{7984D93C-ACD0-4140-A991-508A419101B6}" destId="{7E811694-1DD8-48F3-BD8A-5B4ACF527BB3}" srcOrd="9" destOrd="0" presId="urn:microsoft.com/office/officeart/2005/8/layout/cycle1"/>
    <dgm:cxn modelId="{E0839262-19B8-4DBD-A658-557D35EEBBA0}" type="presParOf" srcId="{7984D93C-ACD0-4140-A991-508A419101B6}" destId="{6A1B25E0-6450-4156-B9ED-8B5FDF3F2F40}" srcOrd="10" destOrd="0" presId="urn:microsoft.com/office/officeart/2005/8/layout/cycle1"/>
    <dgm:cxn modelId="{E6FA4DE0-3EBE-43EB-B04F-BA274206B6E6}" type="presParOf" srcId="{7984D93C-ACD0-4140-A991-508A419101B6}" destId="{110B74E2-4312-456D-B7FA-9DCE603ABEE8}" srcOrd="11" destOrd="0" presId="urn:microsoft.com/office/officeart/2005/8/layout/cycle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3548A-CD41-416F-9349-AF1A878FC3F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547E3E4-F4F2-4093-BB08-0F6EB7A0FABA}">
      <dgm:prSet custT="1"/>
      <dgm:spPr/>
      <dgm:t>
        <a:bodyPr/>
        <a:lstStyle/>
        <a:p>
          <a:pPr>
            <a:defRPr cap="all"/>
          </a:pPr>
          <a:r>
            <a:rPr lang="en-US" sz="2400" b="1" u="sng" dirty="0"/>
            <a:t>Growth mindset </a:t>
          </a:r>
          <a:endParaRPr lang="en-US" sz="2400" dirty="0"/>
        </a:p>
      </dgm:t>
    </dgm:pt>
    <dgm:pt modelId="{8A98CEF9-1614-412D-9DBE-8E79AC2CEA5E}" type="parTrans" cxnId="{E590223D-07CD-4DD9-8E83-0298EAF9F68D}">
      <dgm:prSet/>
      <dgm:spPr/>
      <dgm:t>
        <a:bodyPr/>
        <a:lstStyle/>
        <a:p>
          <a:endParaRPr lang="en-US"/>
        </a:p>
      </dgm:t>
    </dgm:pt>
    <dgm:pt modelId="{D097E30F-AE70-4367-880F-1F7EF553B459}" type="sibTrans" cxnId="{E590223D-07CD-4DD9-8E83-0298EAF9F68D}">
      <dgm:prSet/>
      <dgm:spPr/>
      <dgm:t>
        <a:bodyPr/>
        <a:lstStyle/>
        <a:p>
          <a:endParaRPr lang="en-US"/>
        </a:p>
      </dgm:t>
    </dgm:pt>
    <dgm:pt modelId="{D7FBAB10-7FB6-4FCA-A4D3-4B8C6BAFF472}">
      <dgm:prSet custT="1"/>
      <dgm:spPr/>
      <dgm:t>
        <a:bodyPr/>
        <a:lstStyle/>
        <a:p>
          <a:pPr algn="ctr">
            <a:defRPr cap="all"/>
          </a:pPr>
          <a:r>
            <a:rPr lang="en-US" sz="2400" dirty="0"/>
            <a:t>where students believe that they can improve their intellectual abilities through effort and training. </a:t>
          </a:r>
        </a:p>
      </dgm:t>
    </dgm:pt>
    <dgm:pt modelId="{E41B02C5-B3E2-4ECD-861B-EF7EDA546DE9}" type="parTrans" cxnId="{5D780F48-1380-41DE-8FFD-CD2E6417380C}">
      <dgm:prSet/>
      <dgm:spPr/>
      <dgm:t>
        <a:bodyPr/>
        <a:lstStyle/>
        <a:p>
          <a:endParaRPr lang="en-US"/>
        </a:p>
      </dgm:t>
    </dgm:pt>
    <dgm:pt modelId="{2EF9D228-8768-4CDB-8F3C-FFF3E224BB33}" type="sibTrans" cxnId="{5D780F48-1380-41DE-8FFD-CD2E6417380C}">
      <dgm:prSet/>
      <dgm:spPr/>
      <dgm:t>
        <a:bodyPr/>
        <a:lstStyle/>
        <a:p>
          <a:endParaRPr lang="en-US"/>
        </a:p>
      </dgm:t>
    </dgm:pt>
    <dgm:pt modelId="{3113EFEA-007B-44BF-944B-B749B788A61B}">
      <dgm:prSet custT="1"/>
      <dgm:spPr/>
      <dgm:t>
        <a:bodyPr/>
        <a:lstStyle/>
        <a:p>
          <a:pPr>
            <a:defRPr cap="all"/>
          </a:pPr>
          <a:r>
            <a:rPr lang="en-US" sz="2400" dirty="0"/>
            <a:t>Students may be a different skill levels, but everyone can improve their ability </a:t>
          </a:r>
        </a:p>
        <a:p>
          <a:pPr>
            <a:defRPr cap="all"/>
          </a:pPr>
          <a:r>
            <a:rPr lang="en-US" sz="1800" dirty="0"/>
            <a:t>(Dweck C. S., 2009).</a:t>
          </a:r>
        </a:p>
      </dgm:t>
    </dgm:pt>
    <dgm:pt modelId="{9AA0C98F-4767-4B43-B333-BFFE8314BAC6}" type="parTrans" cxnId="{A6B78A50-BDD3-401E-B3D8-C222B90FEDE5}">
      <dgm:prSet/>
      <dgm:spPr/>
      <dgm:t>
        <a:bodyPr/>
        <a:lstStyle/>
        <a:p>
          <a:endParaRPr lang="en-US"/>
        </a:p>
      </dgm:t>
    </dgm:pt>
    <dgm:pt modelId="{9623EA27-00C0-4C56-AC4D-E523A0C05FDC}" type="sibTrans" cxnId="{A6B78A50-BDD3-401E-B3D8-C222B90FEDE5}">
      <dgm:prSet/>
      <dgm:spPr/>
      <dgm:t>
        <a:bodyPr/>
        <a:lstStyle/>
        <a:p>
          <a:endParaRPr lang="en-US"/>
        </a:p>
      </dgm:t>
    </dgm:pt>
    <dgm:pt modelId="{B586E464-A060-433E-80F1-8BA03D188A4E}" type="pres">
      <dgm:prSet presAssocID="{2AC3548A-CD41-416F-9349-AF1A878FC3F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F3FEF-DA25-4C2D-B0AB-4A6069D7A018}" type="pres">
      <dgm:prSet presAssocID="{8547E3E4-F4F2-4093-BB08-0F6EB7A0FABA}" presName="compNode" presStyleCnt="0"/>
      <dgm:spPr/>
    </dgm:pt>
    <dgm:pt modelId="{4A13A6EB-2145-4B63-86AE-887043DE7121}" type="pres">
      <dgm:prSet presAssocID="{8547E3E4-F4F2-4093-BB08-0F6EB7A0FABA}" presName="iconBgRect" presStyleLbl="bgShp" presStyleIdx="0" presStyleCnt="3" custLinFactX="100000" custLinFactNeighborX="130101" custLinFactNeighborY="-48934"/>
      <dgm:spPr/>
    </dgm:pt>
    <dgm:pt modelId="{2094B925-4402-4E98-9C65-F52177C4C9AA}" type="pres">
      <dgm:prSet presAssocID="{8547E3E4-F4F2-4093-BB08-0F6EB7A0FABA}" presName="iconRect" presStyleLbl="node1" presStyleIdx="0" presStyleCnt="3" custLinFactX="200000" custLinFactNeighborX="204699" custLinFactNeighborY="-858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3882CD0-B92B-42E1-8AF2-D60D61CE73B0}" type="pres">
      <dgm:prSet presAssocID="{8547E3E4-F4F2-4093-BB08-0F6EB7A0FABA}" presName="spaceRect" presStyleCnt="0"/>
      <dgm:spPr/>
    </dgm:pt>
    <dgm:pt modelId="{E52835B7-1148-472D-81F7-04A7C42BCBB1}" type="pres">
      <dgm:prSet presAssocID="{8547E3E4-F4F2-4093-BB08-0F6EB7A0FABA}" presName="textRect" presStyleLbl="revTx" presStyleIdx="0" presStyleCnt="3" custScaleX="127538" custLinFactX="47118" custLinFactY="-78890" custLinFactNeighborX="100000" custLinFactNeighborY="-1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5F0369-FA00-408B-9FFC-F34917E985F2}" type="pres">
      <dgm:prSet presAssocID="{D097E30F-AE70-4367-880F-1F7EF553B459}" presName="sibTrans" presStyleCnt="0"/>
      <dgm:spPr/>
    </dgm:pt>
    <dgm:pt modelId="{D364B129-9A26-43EA-934C-7A1205F1BE73}" type="pres">
      <dgm:prSet presAssocID="{D7FBAB10-7FB6-4FCA-A4D3-4B8C6BAFF472}" presName="compNode" presStyleCnt="0"/>
      <dgm:spPr/>
    </dgm:pt>
    <dgm:pt modelId="{22FC0904-53A4-4AB8-A060-92B30E5F60FF}" type="pres">
      <dgm:prSet presAssocID="{D7FBAB10-7FB6-4FCA-A4D3-4B8C6BAFF472}" presName="iconBgRect" presStyleLbl="bgShp" presStyleIdx="1" presStyleCnt="3" custLinFactX="-100000" custLinFactNeighborX="-153314" custLinFactNeighborY="6643"/>
      <dgm:spPr/>
    </dgm:pt>
    <dgm:pt modelId="{2242ECCE-89D5-497B-85BE-7B4546CB50D1}" type="pres">
      <dgm:prSet presAssocID="{D7FBAB10-7FB6-4FCA-A4D3-4B8C6BAFF472}" presName="iconRect" presStyleLbl="node1" presStyleIdx="1" presStyleCnt="3" custLinFactX="-200000" custLinFactNeighborX="-243404" custLinFactNeighborY="113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27F6D42-E22D-4DF8-AD41-BE7302DE1520}" type="pres">
      <dgm:prSet presAssocID="{D7FBAB10-7FB6-4FCA-A4D3-4B8C6BAFF472}" presName="spaceRect" presStyleCnt="0"/>
      <dgm:spPr/>
    </dgm:pt>
    <dgm:pt modelId="{F6B23047-036C-431E-8019-88C368D875D1}" type="pres">
      <dgm:prSet presAssocID="{D7FBAB10-7FB6-4FCA-A4D3-4B8C6BAFF472}" presName="textRect" presStyleLbl="revTx" presStyleIdx="1" presStyleCnt="3" custScaleX="147511" custScaleY="69783" custLinFactX="-42677" custLinFactNeighborX="-100000" custLinFactNeighborY="-5538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19BA27-0E8A-4DB0-89CC-67E09204F15C}" type="pres">
      <dgm:prSet presAssocID="{2EF9D228-8768-4CDB-8F3C-FFF3E224BB33}" presName="sibTrans" presStyleCnt="0"/>
      <dgm:spPr/>
    </dgm:pt>
    <dgm:pt modelId="{0423E79F-1E5E-452B-A8BA-D8159990B454}" type="pres">
      <dgm:prSet presAssocID="{3113EFEA-007B-44BF-944B-B749B788A61B}" presName="compNode" presStyleCnt="0"/>
      <dgm:spPr/>
    </dgm:pt>
    <dgm:pt modelId="{48924DC6-6390-4B43-B2B3-B946295D1962}" type="pres">
      <dgm:prSet presAssocID="{3113EFEA-007B-44BF-944B-B749B788A61B}" presName="iconBgRect" presStyleLbl="bgShp" presStyleIdx="2" presStyleCnt="3"/>
      <dgm:spPr/>
    </dgm:pt>
    <dgm:pt modelId="{8993C746-1E49-4E14-A104-6916A04B10C2}" type="pres">
      <dgm:prSet presAssocID="{3113EFEA-007B-44BF-944B-B749B788A6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8F06877-136C-4AE4-9C8C-7805A0F4FB95}" type="pres">
      <dgm:prSet presAssocID="{3113EFEA-007B-44BF-944B-B749B788A61B}" presName="spaceRect" presStyleCnt="0"/>
      <dgm:spPr/>
    </dgm:pt>
    <dgm:pt modelId="{F62694E7-9FF0-4E36-9406-D5E846B12296}" type="pres">
      <dgm:prSet presAssocID="{3113EFEA-007B-44BF-944B-B749B788A61B}" presName="textRect" presStyleLbl="revTx" presStyleIdx="2" presStyleCnt="3" custScaleX="159630" custLinFactNeighborX="-5322" custLinFactNeighborY="-6316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B8159-B06C-4608-8024-0A523ED1BEAE}" type="presOf" srcId="{2AC3548A-CD41-416F-9349-AF1A878FC3F8}" destId="{B586E464-A060-433E-80F1-8BA03D188A4E}" srcOrd="0" destOrd="0" presId="urn:microsoft.com/office/officeart/2018/5/layout/IconCircleLabelList"/>
    <dgm:cxn modelId="{484D009A-410F-4728-A72D-74077226014E}" type="presOf" srcId="{3113EFEA-007B-44BF-944B-B749B788A61B}" destId="{F62694E7-9FF0-4E36-9406-D5E846B12296}" srcOrd="0" destOrd="0" presId="urn:microsoft.com/office/officeart/2018/5/layout/IconCircleLabelList"/>
    <dgm:cxn modelId="{A6B78A50-BDD3-401E-B3D8-C222B90FEDE5}" srcId="{2AC3548A-CD41-416F-9349-AF1A878FC3F8}" destId="{3113EFEA-007B-44BF-944B-B749B788A61B}" srcOrd="2" destOrd="0" parTransId="{9AA0C98F-4767-4B43-B333-BFFE8314BAC6}" sibTransId="{9623EA27-00C0-4C56-AC4D-E523A0C05FDC}"/>
    <dgm:cxn modelId="{E590223D-07CD-4DD9-8E83-0298EAF9F68D}" srcId="{2AC3548A-CD41-416F-9349-AF1A878FC3F8}" destId="{8547E3E4-F4F2-4093-BB08-0F6EB7A0FABA}" srcOrd="0" destOrd="0" parTransId="{8A98CEF9-1614-412D-9DBE-8E79AC2CEA5E}" sibTransId="{D097E30F-AE70-4367-880F-1F7EF553B459}"/>
    <dgm:cxn modelId="{5D780F48-1380-41DE-8FFD-CD2E6417380C}" srcId="{2AC3548A-CD41-416F-9349-AF1A878FC3F8}" destId="{D7FBAB10-7FB6-4FCA-A4D3-4B8C6BAFF472}" srcOrd="1" destOrd="0" parTransId="{E41B02C5-B3E2-4ECD-861B-EF7EDA546DE9}" sibTransId="{2EF9D228-8768-4CDB-8F3C-FFF3E224BB33}"/>
    <dgm:cxn modelId="{634C13DC-4601-4FE0-9D97-9450535E0AC6}" type="presOf" srcId="{D7FBAB10-7FB6-4FCA-A4D3-4B8C6BAFF472}" destId="{F6B23047-036C-431E-8019-88C368D875D1}" srcOrd="0" destOrd="0" presId="urn:microsoft.com/office/officeart/2018/5/layout/IconCircleLabelList"/>
    <dgm:cxn modelId="{92FD64B3-AF29-4A70-8C82-6E351BBB37CB}" type="presOf" srcId="{8547E3E4-F4F2-4093-BB08-0F6EB7A0FABA}" destId="{E52835B7-1148-472D-81F7-04A7C42BCBB1}" srcOrd="0" destOrd="0" presId="urn:microsoft.com/office/officeart/2018/5/layout/IconCircleLabelList"/>
    <dgm:cxn modelId="{51EF7604-A549-4CE2-956E-EF461F6A5A61}" type="presParOf" srcId="{B586E464-A060-433E-80F1-8BA03D188A4E}" destId="{40AF3FEF-DA25-4C2D-B0AB-4A6069D7A018}" srcOrd="0" destOrd="0" presId="urn:microsoft.com/office/officeart/2018/5/layout/IconCircleLabelList"/>
    <dgm:cxn modelId="{631F5FBE-8DB9-4326-A1A4-3200339A21EA}" type="presParOf" srcId="{40AF3FEF-DA25-4C2D-B0AB-4A6069D7A018}" destId="{4A13A6EB-2145-4B63-86AE-887043DE7121}" srcOrd="0" destOrd="0" presId="urn:microsoft.com/office/officeart/2018/5/layout/IconCircleLabelList"/>
    <dgm:cxn modelId="{FA3ECFA7-CC17-475D-8F23-FAE1031A434C}" type="presParOf" srcId="{40AF3FEF-DA25-4C2D-B0AB-4A6069D7A018}" destId="{2094B925-4402-4E98-9C65-F52177C4C9AA}" srcOrd="1" destOrd="0" presId="urn:microsoft.com/office/officeart/2018/5/layout/IconCircleLabelList"/>
    <dgm:cxn modelId="{E3C307BD-5507-4284-A06E-BADE90FD2E36}" type="presParOf" srcId="{40AF3FEF-DA25-4C2D-B0AB-4A6069D7A018}" destId="{63882CD0-B92B-42E1-8AF2-D60D61CE73B0}" srcOrd="2" destOrd="0" presId="urn:microsoft.com/office/officeart/2018/5/layout/IconCircleLabelList"/>
    <dgm:cxn modelId="{D1E459D9-CE1D-4806-8703-6E7A56D57C87}" type="presParOf" srcId="{40AF3FEF-DA25-4C2D-B0AB-4A6069D7A018}" destId="{E52835B7-1148-472D-81F7-04A7C42BCBB1}" srcOrd="3" destOrd="0" presId="urn:microsoft.com/office/officeart/2018/5/layout/IconCircleLabelList"/>
    <dgm:cxn modelId="{551DA98D-EC71-4CE3-A06D-EAACDEED5650}" type="presParOf" srcId="{B586E464-A060-433E-80F1-8BA03D188A4E}" destId="{9F5F0369-FA00-408B-9FFC-F34917E985F2}" srcOrd="1" destOrd="0" presId="urn:microsoft.com/office/officeart/2018/5/layout/IconCircleLabelList"/>
    <dgm:cxn modelId="{7172272B-EECD-40F8-8B34-80FAB62A2CEC}" type="presParOf" srcId="{B586E464-A060-433E-80F1-8BA03D188A4E}" destId="{D364B129-9A26-43EA-934C-7A1205F1BE73}" srcOrd="2" destOrd="0" presId="urn:microsoft.com/office/officeart/2018/5/layout/IconCircleLabelList"/>
    <dgm:cxn modelId="{E4B05FED-1171-45E0-9CD4-92AEEF18C83D}" type="presParOf" srcId="{D364B129-9A26-43EA-934C-7A1205F1BE73}" destId="{22FC0904-53A4-4AB8-A060-92B30E5F60FF}" srcOrd="0" destOrd="0" presId="urn:microsoft.com/office/officeart/2018/5/layout/IconCircleLabelList"/>
    <dgm:cxn modelId="{4B7DE141-44F1-46FB-9E91-93996AAC7676}" type="presParOf" srcId="{D364B129-9A26-43EA-934C-7A1205F1BE73}" destId="{2242ECCE-89D5-497B-85BE-7B4546CB50D1}" srcOrd="1" destOrd="0" presId="urn:microsoft.com/office/officeart/2018/5/layout/IconCircleLabelList"/>
    <dgm:cxn modelId="{EB6F3C23-A352-4E0C-B61C-1E44325C1BDA}" type="presParOf" srcId="{D364B129-9A26-43EA-934C-7A1205F1BE73}" destId="{D27F6D42-E22D-4DF8-AD41-BE7302DE1520}" srcOrd="2" destOrd="0" presId="urn:microsoft.com/office/officeart/2018/5/layout/IconCircleLabelList"/>
    <dgm:cxn modelId="{ABCCCD26-174B-440A-B722-6F75142A7800}" type="presParOf" srcId="{D364B129-9A26-43EA-934C-7A1205F1BE73}" destId="{F6B23047-036C-431E-8019-88C368D875D1}" srcOrd="3" destOrd="0" presId="urn:microsoft.com/office/officeart/2018/5/layout/IconCircleLabelList"/>
    <dgm:cxn modelId="{759F6F67-AC87-4B6D-8151-CC24531D85E2}" type="presParOf" srcId="{B586E464-A060-433E-80F1-8BA03D188A4E}" destId="{EC19BA27-0E8A-4DB0-89CC-67E09204F15C}" srcOrd="3" destOrd="0" presId="urn:microsoft.com/office/officeart/2018/5/layout/IconCircleLabelList"/>
    <dgm:cxn modelId="{A506FEB3-A145-4E39-B70B-C35265EC32DA}" type="presParOf" srcId="{B586E464-A060-433E-80F1-8BA03D188A4E}" destId="{0423E79F-1E5E-452B-A8BA-D8159990B454}" srcOrd="4" destOrd="0" presId="urn:microsoft.com/office/officeart/2018/5/layout/IconCircleLabelList"/>
    <dgm:cxn modelId="{B3AD2928-BFA4-4751-BB7D-F3105154A106}" type="presParOf" srcId="{0423E79F-1E5E-452B-A8BA-D8159990B454}" destId="{48924DC6-6390-4B43-B2B3-B946295D1962}" srcOrd="0" destOrd="0" presId="urn:microsoft.com/office/officeart/2018/5/layout/IconCircleLabelList"/>
    <dgm:cxn modelId="{05100FD2-78A4-45AC-A125-EB90C5F6C35F}" type="presParOf" srcId="{0423E79F-1E5E-452B-A8BA-D8159990B454}" destId="{8993C746-1E49-4E14-A104-6916A04B10C2}" srcOrd="1" destOrd="0" presId="urn:microsoft.com/office/officeart/2018/5/layout/IconCircleLabelList"/>
    <dgm:cxn modelId="{C235BABE-219B-448F-B4ED-C1CC4266B58C}" type="presParOf" srcId="{0423E79F-1E5E-452B-A8BA-D8159990B454}" destId="{48F06877-136C-4AE4-9C8C-7805A0F4FB95}" srcOrd="2" destOrd="0" presId="urn:microsoft.com/office/officeart/2018/5/layout/IconCircleLabelList"/>
    <dgm:cxn modelId="{72D29734-E96B-4805-8950-8ED306EE990A}" type="presParOf" srcId="{0423E79F-1E5E-452B-A8BA-D8159990B454}" destId="{F62694E7-9FF0-4E36-9406-D5E846B1229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93E39-F5F9-412C-8226-E2917CF319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DF45B6-DB95-4146-919D-C19D6D35A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Teachers encourage students to work as mathematicians</a:t>
          </a:r>
        </a:p>
      </dgm:t>
    </dgm:pt>
    <dgm:pt modelId="{0657FC91-BCC8-4C34-8408-65005B071A94}" type="parTrans" cxnId="{C857B7ED-5B32-4DD6-8A87-6A74320A1CB6}">
      <dgm:prSet/>
      <dgm:spPr/>
      <dgm:t>
        <a:bodyPr/>
        <a:lstStyle/>
        <a:p>
          <a:endParaRPr lang="en-US"/>
        </a:p>
      </dgm:t>
    </dgm:pt>
    <dgm:pt modelId="{F908BB5B-CA1F-4E63-A37F-037B89583A61}" type="sibTrans" cxnId="{C857B7ED-5B32-4DD6-8A87-6A74320A1CB6}">
      <dgm:prSet/>
      <dgm:spPr/>
      <dgm:t>
        <a:bodyPr/>
        <a:lstStyle/>
        <a:p>
          <a:endParaRPr lang="en-US"/>
        </a:p>
      </dgm:t>
    </dgm:pt>
    <dgm:pt modelId="{E5ABA1DD-03D8-4512-9AF8-FF4C091895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Believe in all students</a:t>
          </a:r>
        </a:p>
      </dgm:t>
    </dgm:pt>
    <dgm:pt modelId="{329A01E0-6587-451B-84CF-E7B4FD6D38A0}" type="parTrans" cxnId="{18328701-798A-4BEB-82CD-9C77DBDD1B0A}">
      <dgm:prSet/>
      <dgm:spPr/>
      <dgm:t>
        <a:bodyPr/>
        <a:lstStyle/>
        <a:p>
          <a:endParaRPr lang="en-US"/>
        </a:p>
      </dgm:t>
    </dgm:pt>
    <dgm:pt modelId="{7B1280CB-B276-484A-AFF3-8010784539F1}" type="sibTrans" cxnId="{18328701-798A-4BEB-82CD-9C77DBDD1B0A}">
      <dgm:prSet/>
      <dgm:spPr/>
      <dgm:t>
        <a:bodyPr/>
        <a:lstStyle/>
        <a:p>
          <a:endParaRPr lang="en-US"/>
        </a:p>
      </dgm:t>
    </dgm:pt>
    <dgm:pt modelId="{B7F84D1C-67DA-422B-8797-4812CB441D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Value struggle and mistakes</a:t>
          </a:r>
        </a:p>
      </dgm:t>
    </dgm:pt>
    <dgm:pt modelId="{0500D50E-FFF4-422D-80AD-652C83E19C26}" type="parTrans" cxnId="{72C32675-A6E0-426B-9663-4AC322E2DF3A}">
      <dgm:prSet/>
      <dgm:spPr/>
      <dgm:t>
        <a:bodyPr/>
        <a:lstStyle/>
        <a:p>
          <a:endParaRPr lang="en-US"/>
        </a:p>
      </dgm:t>
    </dgm:pt>
    <dgm:pt modelId="{DC56063F-6341-4BDA-AE1D-BEA189FC01C7}" type="sibTrans" cxnId="{72C32675-A6E0-426B-9663-4AC322E2DF3A}">
      <dgm:prSet/>
      <dgm:spPr/>
      <dgm:t>
        <a:bodyPr/>
        <a:lstStyle/>
        <a:p>
          <a:endParaRPr lang="en-US"/>
        </a:p>
      </dgm:t>
    </dgm:pt>
    <dgm:pt modelId="{816EA14D-3438-4AA3-9347-9C49C35F88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Give praise for growth</a:t>
          </a:r>
        </a:p>
      </dgm:t>
    </dgm:pt>
    <dgm:pt modelId="{F540219B-86C8-4C95-B880-10CEFDF15726}" type="parTrans" cxnId="{19171CEB-7FD5-4BE1-B102-789B21919DFE}">
      <dgm:prSet/>
      <dgm:spPr/>
      <dgm:t>
        <a:bodyPr/>
        <a:lstStyle/>
        <a:p>
          <a:endParaRPr lang="en-US"/>
        </a:p>
      </dgm:t>
    </dgm:pt>
    <dgm:pt modelId="{B7DABBEA-F186-4811-9A59-4D284D7DFA96}" type="sibTrans" cxnId="{19171CEB-7FD5-4BE1-B102-789B21919DFE}">
      <dgm:prSet/>
      <dgm:spPr/>
      <dgm:t>
        <a:bodyPr/>
        <a:lstStyle/>
        <a:p>
          <a:endParaRPr lang="en-US"/>
        </a:p>
      </dgm:t>
    </dgm:pt>
    <dgm:pt modelId="{B82BF100-B599-4E11-82BA-607D17742B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Encourage intuition and freedom of thought</a:t>
          </a:r>
        </a:p>
      </dgm:t>
    </dgm:pt>
    <dgm:pt modelId="{D04B5A33-4521-4F0C-884F-E958A87D7B27}" type="parTrans" cxnId="{96582574-6194-4FB1-BC86-F05C8B4C4D74}">
      <dgm:prSet/>
      <dgm:spPr/>
      <dgm:t>
        <a:bodyPr/>
        <a:lstStyle/>
        <a:p>
          <a:endParaRPr lang="en-US"/>
        </a:p>
      </dgm:t>
    </dgm:pt>
    <dgm:pt modelId="{B42C6D08-9154-483C-B3F2-20E678993988}" type="sibTrans" cxnId="{96582574-6194-4FB1-BC86-F05C8B4C4D74}">
      <dgm:prSet/>
      <dgm:spPr/>
      <dgm:t>
        <a:bodyPr/>
        <a:lstStyle/>
        <a:p>
          <a:endParaRPr lang="en-US"/>
        </a:p>
      </dgm:t>
    </dgm:pt>
    <dgm:pt modelId="{6BE3C982-F370-490C-8422-C3762FE9E6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Value depth over speed</a:t>
          </a:r>
        </a:p>
      </dgm:t>
    </dgm:pt>
    <dgm:pt modelId="{DE605880-D410-4A8B-8FDE-448B6A742382}" type="parTrans" cxnId="{E6B08D90-3642-4100-9587-511999BF875C}">
      <dgm:prSet/>
      <dgm:spPr/>
      <dgm:t>
        <a:bodyPr/>
        <a:lstStyle/>
        <a:p>
          <a:endParaRPr lang="en-US"/>
        </a:p>
      </dgm:t>
    </dgm:pt>
    <dgm:pt modelId="{62D3B9B7-D331-435D-B8F9-8E7584005898}" type="sibTrans" cxnId="{E6B08D90-3642-4100-9587-511999BF875C}">
      <dgm:prSet/>
      <dgm:spPr/>
      <dgm:t>
        <a:bodyPr/>
        <a:lstStyle/>
        <a:p>
          <a:endParaRPr lang="en-US"/>
        </a:p>
      </dgm:t>
    </dgm:pt>
    <dgm:pt modelId="{08442026-A637-43B2-95AC-7DC6E05F7C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Encourage students to pose questions, reason, justify,</a:t>
          </a:r>
          <a:r>
            <a:rPr lang="en-US" sz="2000" b="1" dirty="0"/>
            <a:t> and </a:t>
          </a:r>
          <a:r>
            <a:rPr lang="en-US" sz="2000" dirty="0"/>
            <a:t>be skeptical</a:t>
          </a:r>
        </a:p>
      </dgm:t>
    </dgm:pt>
    <dgm:pt modelId="{FDEEAE4B-8380-41CB-AFAE-DE160FBA8041}" type="parTrans" cxnId="{EEAABFDF-ACB2-419D-9231-7D5AD2A14885}">
      <dgm:prSet/>
      <dgm:spPr/>
      <dgm:t>
        <a:bodyPr/>
        <a:lstStyle/>
        <a:p>
          <a:endParaRPr lang="en-US"/>
        </a:p>
      </dgm:t>
    </dgm:pt>
    <dgm:pt modelId="{C39844BB-2693-4FEA-B0C5-EDC69E53A912}" type="sibTrans" cxnId="{EEAABFDF-ACB2-419D-9231-7D5AD2A14885}">
      <dgm:prSet/>
      <dgm:spPr/>
      <dgm:t>
        <a:bodyPr/>
        <a:lstStyle/>
        <a:p>
          <a:endParaRPr lang="en-US"/>
        </a:p>
      </dgm:t>
    </dgm:pt>
    <dgm:pt modelId="{FCDD6FAF-7F3F-4E9A-921F-C0954060EB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Self-assess</a:t>
          </a:r>
        </a:p>
      </dgm:t>
    </dgm:pt>
    <dgm:pt modelId="{9B972D58-0411-47B7-A9C1-05DC0ED0AE63}" type="parTrans" cxnId="{6C0E847B-60B6-434F-A2D2-D497FD3ADD20}">
      <dgm:prSet/>
      <dgm:spPr/>
      <dgm:t>
        <a:bodyPr/>
        <a:lstStyle/>
        <a:p>
          <a:endParaRPr lang="en-US"/>
        </a:p>
      </dgm:t>
    </dgm:pt>
    <dgm:pt modelId="{4CD7B062-7277-4BE2-8122-DCDDC5A41383}" type="sibTrans" cxnId="{6C0E847B-60B6-434F-A2D2-D497FD3ADD20}">
      <dgm:prSet/>
      <dgm:spPr/>
      <dgm:t>
        <a:bodyPr/>
        <a:lstStyle/>
        <a:p>
          <a:endParaRPr lang="en-US"/>
        </a:p>
      </dgm:t>
    </dgm:pt>
    <dgm:pt modelId="{BF6B8A29-1FEE-406F-B1D8-B33F2CCFCE63}" type="pres">
      <dgm:prSet presAssocID="{9A693E39-F5F9-412C-8226-E2917CF319B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91AE0-D20C-4D1D-A0B8-6464FA9F076A}" type="pres">
      <dgm:prSet presAssocID="{4BDF45B6-DB95-4146-919D-C19D6D35A14A}" presName="compNode" presStyleCnt="0"/>
      <dgm:spPr/>
    </dgm:pt>
    <dgm:pt modelId="{DD57BB05-78D8-49A6-9E9D-52F5021C8629}" type="pres">
      <dgm:prSet presAssocID="{4BDF45B6-DB95-4146-919D-C19D6D35A14A}" presName="bgRect" presStyleLbl="bgShp" presStyleIdx="0" presStyleCnt="8"/>
      <dgm:spPr/>
    </dgm:pt>
    <dgm:pt modelId="{64E956D7-8B88-4CD2-9259-796A3B9D92B4}" type="pres">
      <dgm:prSet presAssocID="{4BDF45B6-DB95-4146-919D-C19D6D35A14A}" presName="iconRect" presStyleLbl="node1" presStyleIdx="0" presStyleCnt="8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B61644A-3210-4E00-85CB-23E32F97C205}" type="pres">
      <dgm:prSet presAssocID="{4BDF45B6-DB95-4146-919D-C19D6D35A14A}" presName="spaceRect" presStyleCnt="0"/>
      <dgm:spPr/>
    </dgm:pt>
    <dgm:pt modelId="{3F667311-002C-4BCD-9552-EAE99AA089E5}" type="pres">
      <dgm:prSet presAssocID="{4BDF45B6-DB95-4146-919D-C19D6D35A14A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A817CA-D9C7-4C6A-A98B-63EEC9AABF9D}" type="pres">
      <dgm:prSet presAssocID="{F908BB5B-CA1F-4E63-A37F-037B89583A61}" presName="sibTrans" presStyleCnt="0"/>
      <dgm:spPr/>
    </dgm:pt>
    <dgm:pt modelId="{498BB19D-E8B4-45F8-B1D1-A63526480AB0}" type="pres">
      <dgm:prSet presAssocID="{E5ABA1DD-03D8-4512-9AF8-FF4C09189547}" presName="compNode" presStyleCnt="0"/>
      <dgm:spPr/>
    </dgm:pt>
    <dgm:pt modelId="{DEA170AC-2EDE-49EA-82A6-11CD01ED957B}" type="pres">
      <dgm:prSet presAssocID="{E5ABA1DD-03D8-4512-9AF8-FF4C09189547}" presName="bgRect" presStyleLbl="bgShp" presStyleIdx="1" presStyleCnt="8"/>
      <dgm:spPr/>
    </dgm:pt>
    <dgm:pt modelId="{A977AC5C-C424-41E7-9674-463F7AAD09E3}" type="pres">
      <dgm:prSet presAssocID="{E5ABA1DD-03D8-4512-9AF8-FF4C09189547}" presName="iconRect" presStyleLbl="node1" presStyleIdx="1" presStyleCnt="8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A525B6A2-1CD8-4B37-9B95-93F45727E02C}" type="pres">
      <dgm:prSet presAssocID="{E5ABA1DD-03D8-4512-9AF8-FF4C09189547}" presName="spaceRect" presStyleCnt="0"/>
      <dgm:spPr/>
    </dgm:pt>
    <dgm:pt modelId="{359D96D2-262E-4DF5-8BD7-CAEDEEF34EFC}" type="pres">
      <dgm:prSet presAssocID="{E5ABA1DD-03D8-4512-9AF8-FF4C09189547}" presName="parTx" presStyleLbl="revTx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BF0AB6-D51C-4015-BD0A-47B0A270BC2D}" type="pres">
      <dgm:prSet presAssocID="{7B1280CB-B276-484A-AFF3-8010784539F1}" presName="sibTrans" presStyleCnt="0"/>
      <dgm:spPr/>
    </dgm:pt>
    <dgm:pt modelId="{B5958682-4969-4A42-8DE8-08AB780D0BF3}" type="pres">
      <dgm:prSet presAssocID="{B7F84D1C-67DA-422B-8797-4812CB441DF7}" presName="compNode" presStyleCnt="0"/>
      <dgm:spPr/>
    </dgm:pt>
    <dgm:pt modelId="{49AC5725-EC05-4FCD-B982-9191C21DB9C2}" type="pres">
      <dgm:prSet presAssocID="{B7F84D1C-67DA-422B-8797-4812CB441DF7}" presName="bgRect" presStyleLbl="bgShp" presStyleIdx="2" presStyleCnt="8"/>
      <dgm:spPr/>
    </dgm:pt>
    <dgm:pt modelId="{994C8FAE-9FA6-457D-8FE5-870EBC834021}" type="pres">
      <dgm:prSet presAssocID="{B7F84D1C-67DA-422B-8797-4812CB441DF7}" presName="iconRect" presStyleLbl="node1" presStyleIdx="2" presStyleCnt="8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7421B41-58AB-4E6E-8DE4-72755CB723A1}" type="pres">
      <dgm:prSet presAssocID="{B7F84D1C-67DA-422B-8797-4812CB441DF7}" presName="spaceRect" presStyleCnt="0"/>
      <dgm:spPr/>
    </dgm:pt>
    <dgm:pt modelId="{EA897754-8108-47DE-AF3F-82A878BB8D83}" type="pres">
      <dgm:prSet presAssocID="{B7F84D1C-67DA-422B-8797-4812CB441DF7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D988A9-AA20-4F31-A487-72983AE6ABD5}" type="pres">
      <dgm:prSet presAssocID="{DC56063F-6341-4BDA-AE1D-BEA189FC01C7}" presName="sibTrans" presStyleCnt="0"/>
      <dgm:spPr/>
    </dgm:pt>
    <dgm:pt modelId="{FB2B845F-C779-421C-8486-122FB6C20B8A}" type="pres">
      <dgm:prSet presAssocID="{816EA14D-3438-4AA3-9347-9C49C35F88C2}" presName="compNode" presStyleCnt="0"/>
      <dgm:spPr/>
    </dgm:pt>
    <dgm:pt modelId="{836681AA-3ABE-4358-A652-C63A52A807C8}" type="pres">
      <dgm:prSet presAssocID="{816EA14D-3438-4AA3-9347-9C49C35F88C2}" presName="bgRect" presStyleLbl="bgShp" presStyleIdx="3" presStyleCnt="8"/>
      <dgm:spPr/>
    </dgm:pt>
    <dgm:pt modelId="{3AC05A7D-38A2-441D-8E6D-67BE332A00A4}" type="pres">
      <dgm:prSet presAssocID="{816EA14D-3438-4AA3-9347-9C49C35F88C2}" presName="iconRect" presStyleLbl="node1" presStyleIdx="3" presStyleCnt="8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usic Note"/>
        </a:ext>
      </dgm:extLst>
    </dgm:pt>
    <dgm:pt modelId="{797BB9DE-C651-4042-8CF1-0223E9B4421D}" type="pres">
      <dgm:prSet presAssocID="{816EA14D-3438-4AA3-9347-9C49C35F88C2}" presName="spaceRect" presStyleCnt="0"/>
      <dgm:spPr/>
    </dgm:pt>
    <dgm:pt modelId="{EC93336F-1769-49F1-A59C-EC1BA6859D44}" type="pres">
      <dgm:prSet presAssocID="{816EA14D-3438-4AA3-9347-9C49C35F88C2}" presName="parTx" presStyleLbl="revTx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3B86DC-479B-40E6-AC6E-EAEBB6A95CD9}" type="pres">
      <dgm:prSet presAssocID="{B7DABBEA-F186-4811-9A59-4D284D7DFA96}" presName="sibTrans" presStyleCnt="0"/>
      <dgm:spPr/>
    </dgm:pt>
    <dgm:pt modelId="{26C5CA64-799F-4BE2-9C55-07EC92EA70DA}" type="pres">
      <dgm:prSet presAssocID="{B82BF100-B599-4E11-82BA-607D17742B7D}" presName="compNode" presStyleCnt="0"/>
      <dgm:spPr/>
    </dgm:pt>
    <dgm:pt modelId="{44604CFD-D807-4132-8233-8957D5C0BEAE}" type="pres">
      <dgm:prSet presAssocID="{B82BF100-B599-4E11-82BA-607D17742B7D}" presName="bgRect" presStyleLbl="bgShp" presStyleIdx="4" presStyleCnt="8"/>
      <dgm:spPr/>
    </dgm:pt>
    <dgm:pt modelId="{6DBFD909-1D11-4CC3-B8CE-750277FAE191}" type="pres">
      <dgm:prSet presAssocID="{B82BF100-B599-4E11-82BA-607D17742B7D}" presName="iconRect" presStyleLbl="node1" presStyleIdx="4" presStyleCnt="8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838E424D-702E-4343-AE7F-7E09D34207FC}" type="pres">
      <dgm:prSet presAssocID="{B82BF100-B599-4E11-82BA-607D17742B7D}" presName="spaceRect" presStyleCnt="0"/>
      <dgm:spPr/>
    </dgm:pt>
    <dgm:pt modelId="{7FF9BB89-A53E-4DFB-AA64-3A8DAA5B61E0}" type="pres">
      <dgm:prSet presAssocID="{B82BF100-B599-4E11-82BA-607D17742B7D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421CA4-30B4-42E3-87DA-D3F43F02266B}" type="pres">
      <dgm:prSet presAssocID="{B42C6D08-9154-483C-B3F2-20E678993988}" presName="sibTrans" presStyleCnt="0"/>
      <dgm:spPr/>
    </dgm:pt>
    <dgm:pt modelId="{D92F8BD6-8B02-4FB8-A1DA-721D8B6A4FA6}" type="pres">
      <dgm:prSet presAssocID="{6BE3C982-F370-490C-8422-C3762FE9E62E}" presName="compNode" presStyleCnt="0"/>
      <dgm:spPr/>
    </dgm:pt>
    <dgm:pt modelId="{7139BC90-904F-4F34-BB0E-9094E88D822D}" type="pres">
      <dgm:prSet presAssocID="{6BE3C982-F370-490C-8422-C3762FE9E62E}" presName="bgRect" presStyleLbl="bgShp" presStyleIdx="5" presStyleCnt="8"/>
      <dgm:spPr/>
    </dgm:pt>
    <dgm:pt modelId="{4F609BA6-0741-47B3-BEDB-8E91ED883676}" type="pres">
      <dgm:prSet presAssocID="{6BE3C982-F370-490C-8422-C3762FE9E62E}" presName="iconRect" presStyleLbl="node1" presStyleIdx="5" presStyleCnt="8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2869DE0E-7268-4DB2-B859-8A0238B7ADC1}" type="pres">
      <dgm:prSet presAssocID="{6BE3C982-F370-490C-8422-C3762FE9E62E}" presName="spaceRect" presStyleCnt="0"/>
      <dgm:spPr/>
    </dgm:pt>
    <dgm:pt modelId="{5B7E9805-5139-47E2-9795-D59D9940EC0B}" type="pres">
      <dgm:prSet presAssocID="{6BE3C982-F370-490C-8422-C3762FE9E62E}" presName="parTx" presStyleLbl="revTx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B02EED-2141-4A5A-A6BE-5BF52CA53AEC}" type="pres">
      <dgm:prSet presAssocID="{62D3B9B7-D331-435D-B8F9-8E7584005898}" presName="sibTrans" presStyleCnt="0"/>
      <dgm:spPr/>
    </dgm:pt>
    <dgm:pt modelId="{5C54B156-94F2-452B-A9C6-5169C179A8A0}" type="pres">
      <dgm:prSet presAssocID="{08442026-A637-43B2-95AC-7DC6E05F7C2E}" presName="compNode" presStyleCnt="0"/>
      <dgm:spPr/>
    </dgm:pt>
    <dgm:pt modelId="{1CE2E082-5522-4AEB-8790-2FE9DA235FCC}" type="pres">
      <dgm:prSet presAssocID="{08442026-A637-43B2-95AC-7DC6E05F7C2E}" presName="bgRect" presStyleLbl="bgShp" presStyleIdx="6" presStyleCnt="8" custScaleY="172804"/>
      <dgm:spPr/>
    </dgm:pt>
    <dgm:pt modelId="{BF1618E5-E603-4243-9395-0028B868E013}" type="pres">
      <dgm:prSet presAssocID="{08442026-A637-43B2-95AC-7DC6E05F7C2E}" presName="iconRect" presStyleLbl="node1" presStyleIdx="6" presStyleCnt="8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203FDD4-DF13-4C69-AC93-8BE50823A4CC}" type="pres">
      <dgm:prSet presAssocID="{08442026-A637-43B2-95AC-7DC6E05F7C2E}" presName="spaceRect" presStyleCnt="0"/>
      <dgm:spPr/>
    </dgm:pt>
    <dgm:pt modelId="{F0A81393-1915-49DA-BC28-0023C4857EE3}" type="pres">
      <dgm:prSet presAssocID="{08442026-A637-43B2-95AC-7DC6E05F7C2E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EE1B65-D479-4834-B5C7-C968DA684EF6}" type="pres">
      <dgm:prSet presAssocID="{C39844BB-2693-4FEA-B0C5-EDC69E53A912}" presName="sibTrans" presStyleCnt="0"/>
      <dgm:spPr/>
    </dgm:pt>
    <dgm:pt modelId="{72F6714B-F9F5-40C8-A283-D2205C89D2EB}" type="pres">
      <dgm:prSet presAssocID="{FCDD6FAF-7F3F-4E9A-921F-C0954060EBE7}" presName="compNode" presStyleCnt="0"/>
      <dgm:spPr/>
    </dgm:pt>
    <dgm:pt modelId="{7F3B2598-CE59-44F2-9D0A-D2CFF8B75157}" type="pres">
      <dgm:prSet presAssocID="{FCDD6FAF-7F3F-4E9A-921F-C0954060EBE7}" presName="bgRect" presStyleLbl="bgShp" presStyleIdx="7" presStyleCnt="8" custLinFactNeighborX="146" custLinFactNeighborY="35732"/>
      <dgm:spPr/>
    </dgm:pt>
    <dgm:pt modelId="{59B13C51-7D45-460B-92BA-E1A584FCCB85}" type="pres">
      <dgm:prSet presAssocID="{FCDD6FAF-7F3F-4E9A-921F-C0954060EBE7}" presName="iconRect" presStyleLbl="node1" presStyleIdx="7" presStyleCnt="8" custLinFactNeighborX="4623" custLinFactNeighborY="78673"/>
      <dgm:spPr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74EFC2B-19E0-4206-9E5A-BA9722D231D5}" type="pres">
      <dgm:prSet presAssocID="{FCDD6FAF-7F3F-4E9A-921F-C0954060EBE7}" presName="spaceRect" presStyleCnt="0"/>
      <dgm:spPr/>
    </dgm:pt>
    <dgm:pt modelId="{D094B635-75EA-453A-8813-A495C38D632E}" type="pres">
      <dgm:prSet presAssocID="{FCDD6FAF-7F3F-4E9A-921F-C0954060EBE7}" presName="parTx" presStyleLbl="revTx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32675-A6E0-426B-9663-4AC322E2DF3A}" srcId="{9A693E39-F5F9-412C-8226-E2917CF319B8}" destId="{B7F84D1C-67DA-422B-8797-4812CB441DF7}" srcOrd="2" destOrd="0" parTransId="{0500D50E-FFF4-422D-80AD-652C83E19C26}" sibTransId="{DC56063F-6341-4BDA-AE1D-BEA189FC01C7}"/>
    <dgm:cxn modelId="{B1483A5F-7089-4EC1-A744-1FF1472A11BE}" type="presOf" srcId="{08442026-A637-43B2-95AC-7DC6E05F7C2E}" destId="{F0A81393-1915-49DA-BC28-0023C4857EE3}" srcOrd="0" destOrd="0" presId="urn:microsoft.com/office/officeart/2018/2/layout/IconVerticalSolidList"/>
    <dgm:cxn modelId="{B0519033-0906-40D8-8460-5B4D3B2C61E4}" type="presOf" srcId="{4BDF45B6-DB95-4146-919D-C19D6D35A14A}" destId="{3F667311-002C-4BCD-9552-EAE99AA089E5}" srcOrd="0" destOrd="0" presId="urn:microsoft.com/office/officeart/2018/2/layout/IconVerticalSolidList"/>
    <dgm:cxn modelId="{C857B7ED-5B32-4DD6-8A87-6A74320A1CB6}" srcId="{9A693E39-F5F9-412C-8226-E2917CF319B8}" destId="{4BDF45B6-DB95-4146-919D-C19D6D35A14A}" srcOrd="0" destOrd="0" parTransId="{0657FC91-BCC8-4C34-8408-65005B071A94}" sibTransId="{F908BB5B-CA1F-4E63-A37F-037B89583A61}"/>
    <dgm:cxn modelId="{96582574-6194-4FB1-BC86-F05C8B4C4D74}" srcId="{9A693E39-F5F9-412C-8226-E2917CF319B8}" destId="{B82BF100-B599-4E11-82BA-607D17742B7D}" srcOrd="4" destOrd="0" parTransId="{D04B5A33-4521-4F0C-884F-E958A87D7B27}" sibTransId="{B42C6D08-9154-483C-B3F2-20E678993988}"/>
    <dgm:cxn modelId="{8698B082-9B35-4FDF-AD34-773CEE53CB89}" type="presOf" srcId="{6BE3C982-F370-490C-8422-C3762FE9E62E}" destId="{5B7E9805-5139-47E2-9795-D59D9940EC0B}" srcOrd="0" destOrd="0" presId="urn:microsoft.com/office/officeart/2018/2/layout/IconVerticalSolidList"/>
    <dgm:cxn modelId="{0BAE089E-2BED-4AE2-93F3-AA07AD866D4B}" type="presOf" srcId="{B82BF100-B599-4E11-82BA-607D17742B7D}" destId="{7FF9BB89-A53E-4DFB-AA64-3A8DAA5B61E0}" srcOrd="0" destOrd="0" presId="urn:microsoft.com/office/officeart/2018/2/layout/IconVerticalSolidList"/>
    <dgm:cxn modelId="{EEAABFDF-ACB2-419D-9231-7D5AD2A14885}" srcId="{9A693E39-F5F9-412C-8226-E2917CF319B8}" destId="{08442026-A637-43B2-95AC-7DC6E05F7C2E}" srcOrd="6" destOrd="0" parTransId="{FDEEAE4B-8380-41CB-AFAE-DE160FBA8041}" sibTransId="{C39844BB-2693-4FEA-B0C5-EDC69E53A912}"/>
    <dgm:cxn modelId="{6C0E847B-60B6-434F-A2D2-D497FD3ADD20}" srcId="{9A693E39-F5F9-412C-8226-E2917CF319B8}" destId="{FCDD6FAF-7F3F-4E9A-921F-C0954060EBE7}" srcOrd="7" destOrd="0" parTransId="{9B972D58-0411-47B7-A9C1-05DC0ED0AE63}" sibTransId="{4CD7B062-7277-4BE2-8122-DCDDC5A41383}"/>
    <dgm:cxn modelId="{FAA9FC6B-C94C-4638-9D54-C01B5335C7F2}" type="presOf" srcId="{FCDD6FAF-7F3F-4E9A-921F-C0954060EBE7}" destId="{D094B635-75EA-453A-8813-A495C38D632E}" srcOrd="0" destOrd="0" presId="urn:microsoft.com/office/officeart/2018/2/layout/IconVerticalSolidList"/>
    <dgm:cxn modelId="{18328701-798A-4BEB-82CD-9C77DBDD1B0A}" srcId="{9A693E39-F5F9-412C-8226-E2917CF319B8}" destId="{E5ABA1DD-03D8-4512-9AF8-FF4C09189547}" srcOrd="1" destOrd="0" parTransId="{329A01E0-6587-451B-84CF-E7B4FD6D38A0}" sibTransId="{7B1280CB-B276-484A-AFF3-8010784539F1}"/>
    <dgm:cxn modelId="{5E6E7511-51AA-4125-A12A-8D89435AEA58}" type="presOf" srcId="{9A693E39-F5F9-412C-8226-E2917CF319B8}" destId="{BF6B8A29-1FEE-406F-B1D8-B33F2CCFCE63}" srcOrd="0" destOrd="0" presId="urn:microsoft.com/office/officeart/2018/2/layout/IconVerticalSolidList"/>
    <dgm:cxn modelId="{8205CB11-2068-424A-8729-297E35F569A4}" type="presOf" srcId="{816EA14D-3438-4AA3-9347-9C49C35F88C2}" destId="{EC93336F-1769-49F1-A59C-EC1BA6859D44}" srcOrd="0" destOrd="0" presId="urn:microsoft.com/office/officeart/2018/2/layout/IconVerticalSolidList"/>
    <dgm:cxn modelId="{19171CEB-7FD5-4BE1-B102-789B21919DFE}" srcId="{9A693E39-F5F9-412C-8226-E2917CF319B8}" destId="{816EA14D-3438-4AA3-9347-9C49C35F88C2}" srcOrd="3" destOrd="0" parTransId="{F540219B-86C8-4C95-B880-10CEFDF15726}" sibTransId="{B7DABBEA-F186-4811-9A59-4D284D7DFA96}"/>
    <dgm:cxn modelId="{0B6818C9-E75C-4673-AFC6-3DD072A0CCD6}" type="presOf" srcId="{E5ABA1DD-03D8-4512-9AF8-FF4C09189547}" destId="{359D96D2-262E-4DF5-8BD7-CAEDEEF34EFC}" srcOrd="0" destOrd="0" presId="urn:microsoft.com/office/officeart/2018/2/layout/IconVerticalSolidList"/>
    <dgm:cxn modelId="{E6B08D90-3642-4100-9587-511999BF875C}" srcId="{9A693E39-F5F9-412C-8226-E2917CF319B8}" destId="{6BE3C982-F370-490C-8422-C3762FE9E62E}" srcOrd="5" destOrd="0" parTransId="{DE605880-D410-4A8B-8FDE-448B6A742382}" sibTransId="{62D3B9B7-D331-435D-B8F9-8E7584005898}"/>
    <dgm:cxn modelId="{C49B627F-11C9-4ADF-A15F-2F627C3BAFD0}" type="presOf" srcId="{B7F84D1C-67DA-422B-8797-4812CB441DF7}" destId="{EA897754-8108-47DE-AF3F-82A878BB8D83}" srcOrd="0" destOrd="0" presId="urn:microsoft.com/office/officeart/2018/2/layout/IconVerticalSolidList"/>
    <dgm:cxn modelId="{205273D3-EF2D-4FE6-87D6-342B36E4C91B}" type="presParOf" srcId="{BF6B8A29-1FEE-406F-B1D8-B33F2CCFCE63}" destId="{8CE91AE0-D20C-4D1D-A0B8-6464FA9F076A}" srcOrd="0" destOrd="0" presId="urn:microsoft.com/office/officeart/2018/2/layout/IconVerticalSolidList"/>
    <dgm:cxn modelId="{72EDAF44-FED2-469F-8A57-6E4C9B8F0338}" type="presParOf" srcId="{8CE91AE0-D20C-4D1D-A0B8-6464FA9F076A}" destId="{DD57BB05-78D8-49A6-9E9D-52F5021C8629}" srcOrd="0" destOrd="0" presId="urn:microsoft.com/office/officeart/2018/2/layout/IconVerticalSolidList"/>
    <dgm:cxn modelId="{3CE6A1A2-5EAE-44DB-AE3F-3A8D64616E72}" type="presParOf" srcId="{8CE91AE0-D20C-4D1D-A0B8-6464FA9F076A}" destId="{64E956D7-8B88-4CD2-9259-796A3B9D92B4}" srcOrd="1" destOrd="0" presId="urn:microsoft.com/office/officeart/2018/2/layout/IconVerticalSolidList"/>
    <dgm:cxn modelId="{72774638-8A71-4563-9729-3DD8BCEEB1BD}" type="presParOf" srcId="{8CE91AE0-D20C-4D1D-A0B8-6464FA9F076A}" destId="{FB61644A-3210-4E00-85CB-23E32F97C205}" srcOrd="2" destOrd="0" presId="urn:microsoft.com/office/officeart/2018/2/layout/IconVerticalSolidList"/>
    <dgm:cxn modelId="{19432B3B-6490-4247-83FD-DCEDB1A47E79}" type="presParOf" srcId="{8CE91AE0-D20C-4D1D-A0B8-6464FA9F076A}" destId="{3F667311-002C-4BCD-9552-EAE99AA089E5}" srcOrd="3" destOrd="0" presId="urn:microsoft.com/office/officeart/2018/2/layout/IconVerticalSolidList"/>
    <dgm:cxn modelId="{48B49940-21B5-4ECA-913B-0DBD98CD86EF}" type="presParOf" srcId="{BF6B8A29-1FEE-406F-B1D8-B33F2CCFCE63}" destId="{19A817CA-D9C7-4C6A-A98B-63EEC9AABF9D}" srcOrd="1" destOrd="0" presId="urn:microsoft.com/office/officeart/2018/2/layout/IconVerticalSolidList"/>
    <dgm:cxn modelId="{221B10A7-0CEE-49B9-9C7A-55ED60C39C94}" type="presParOf" srcId="{BF6B8A29-1FEE-406F-B1D8-B33F2CCFCE63}" destId="{498BB19D-E8B4-45F8-B1D1-A63526480AB0}" srcOrd="2" destOrd="0" presId="urn:microsoft.com/office/officeart/2018/2/layout/IconVerticalSolidList"/>
    <dgm:cxn modelId="{5DC31ADB-9386-4125-9E6E-7FA4DAEA251C}" type="presParOf" srcId="{498BB19D-E8B4-45F8-B1D1-A63526480AB0}" destId="{DEA170AC-2EDE-49EA-82A6-11CD01ED957B}" srcOrd="0" destOrd="0" presId="urn:microsoft.com/office/officeart/2018/2/layout/IconVerticalSolidList"/>
    <dgm:cxn modelId="{4E14E7B9-7F7F-47A6-AF7F-076359CAECC1}" type="presParOf" srcId="{498BB19D-E8B4-45F8-B1D1-A63526480AB0}" destId="{A977AC5C-C424-41E7-9674-463F7AAD09E3}" srcOrd="1" destOrd="0" presId="urn:microsoft.com/office/officeart/2018/2/layout/IconVerticalSolidList"/>
    <dgm:cxn modelId="{3DF56868-C955-4EBC-A791-664F85B41FD7}" type="presParOf" srcId="{498BB19D-E8B4-45F8-B1D1-A63526480AB0}" destId="{A525B6A2-1CD8-4B37-9B95-93F45727E02C}" srcOrd="2" destOrd="0" presId="urn:microsoft.com/office/officeart/2018/2/layout/IconVerticalSolidList"/>
    <dgm:cxn modelId="{56DD429F-A088-44DD-B150-BA70FF8BCD34}" type="presParOf" srcId="{498BB19D-E8B4-45F8-B1D1-A63526480AB0}" destId="{359D96D2-262E-4DF5-8BD7-CAEDEEF34EFC}" srcOrd="3" destOrd="0" presId="urn:microsoft.com/office/officeart/2018/2/layout/IconVerticalSolidList"/>
    <dgm:cxn modelId="{F3B206CB-B66F-4734-97BE-75476C5A4006}" type="presParOf" srcId="{BF6B8A29-1FEE-406F-B1D8-B33F2CCFCE63}" destId="{55BF0AB6-D51C-4015-BD0A-47B0A270BC2D}" srcOrd="3" destOrd="0" presId="urn:microsoft.com/office/officeart/2018/2/layout/IconVerticalSolidList"/>
    <dgm:cxn modelId="{E3FEDB42-B4FF-47F7-9F82-49AE6E3107F4}" type="presParOf" srcId="{BF6B8A29-1FEE-406F-B1D8-B33F2CCFCE63}" destId="{B5958682-4969-4A42-8DE8-08AB780D0BF3}" srcOrd="4" destOrd="0" presId="urn:microsoft.com/office/officeart/2018/2/layout/IconVerticalSolidList"/>
    <dgm:cxn modelId="{F5DBCFB3-9DE7-4175-A6B4-0E1B2DB29361}" type="presParOf" srcId="{B5958682-4969-4A42-8DE8-08AB780D0BF3}" destId="{49AC5725-EC05-4FCD-B982-9191C21DB9C2}" srcOrd="0" destOrd="0" presId="urn:microsoft.com/office/officeart/2018/2/layout/IconVerticalSolidList"/>
    <dgm:cxn modelId="{670C3C34-4189-437C-96F6-10706F434973}" type="presParOf" srcId="{B5958682-4969-4A42-8DE8-08AB780D0BF3}" destId="{994C8FAE-9FA6-457D-8FE5-870EBC834021}" srcOrd="1" destOrd="0" presId="urn:microsoft.com/office/officeart/2018/2/layout/IconVerticalSolidList"/>
    <dgm:cxn modelId="{1F4D7B99-6B16-4A3D-8263-CAA103591A70}" type="presParOf" srcId="{B5958682-4969-4A42-8DE8-08AB780D0BF3}" destId="{E7421B41-58AB-4E6E-8DE4-72755CB723A1}" srcOrd="2" destOrd="0" presId="urn:microsoft.com/office/officeart/2018/2/layout/IconVerticalSolidList"/>
    <dgm:cxn modelId="{3B50C88D-99B8-43DA-BB76-69EFE38ABA02}" type="presParOf" srcId="{B5958682-4969-4A42-8DE8-08AB780D0BF3}" destId="{EA897754-8108-47DE-AF3F-82A878BB8D83}" srcOrd="3" destOrd="0" presId="urn:microsoft.com/office/officeart/2018/2/layout/IconVerticalSolidList"/>
    <dgm:cxn modelId="{F130BB9E-5651-4F3E-B188-A83778981FB1}" type="presParOf" srcId="{BF6B8A29-1FEE-406F-B1D8-B33F2CCFCE63}" destId="{72D988A9-AA20-4F31-A487-72983AE6ABD5}" srcOrd="5" destOrd="0" presId="urn:microsoft.com/office/officeart/2018/2/layout/IconVerticalSolidList"/>
    <dgm:cxn modelId="{3D212D7A-2E3D-4704-B9B3-ECF251EB73BF}" type="presParOf" srcId="{BF6B8A29-1FEE-406F-B1D8-B33F2CCFCE63}" destId="{FB2B845F-C779-421C-8486-122FB6C20B8A}" srcOrd="6" destOrd="0" presId="urn:microsoft.com/office/officeart/2018/2/layout/IconVerticalSolidList"/>
    <dgm:cxn modelId="{C5219638-6CCF-47B6-ABD5-69B0E5D53962}" type="presParOf" srcId="{FB2B845F-C779-421C-8486-122FB6C20B8A}" destId="{836681AA-3ABE-4358-A652-C63A52A807C8}" srcOrd="0" destOrd="0" presId="urn:microsoft.com/office/officeart/2018/2/layout/IconVerticalSolidList"/>
    <dgm:cxn modelId="{4CF0233C-0E11-4140-A6ED-5B8108086394}" type="presParOf" srcId="{FB2B845F-C779-421C-8486-122FB6C20B8A}" destId="{3AC05A7D-38A2-441D-8E6D-67BE332A00A4}" srcOrd="1" destOrd="0" presId="urn:microsoft.com/office/officeart/2018/2/layout/IconVerticalSolidList"/>
    <dgm:cxn modelId="{A4923533-A526-4B72-839D-CA90A9447A3A}" type="presParOf" srcId="{FB2B845F-C779-421C-8486-122FB6C20B8A}" destId="{797BB9DE-C651-4042-8CF1-0223E9B4421D}" srcOrd="2" destOrd="0" presId="urn:microsoft.com/office/officeart/2018/2/layout/IconVerticalSolidList"/>
    <dgm:cxn modelId="{0D227A3B-E2C1-4C23-A67E-8393C96D65B9}" type="presParOf" srcId="{FB2B845F-C779-421C-8486-122FB6C20B8A}" destId="{EC93336F-1769-49F1-A59C-EC1BA6859D44}" srcOrd="3" destOrd="0" presId="urn:microsoft.com/office/officeart/2018/2/layout/IconVerticalSolidList"/>
    <dgm:cxn modelId="{8986D309-CB47-4129-B3C6-839FE6395482}" type="presParOf" srcId="{BF6B8A29-1FEE-406F-B1D8-B33F2CCFCE63}" destId="{863B86DC-479B-40E6-AC6E-EAEBB6A95CD9}" srcOrd="7" destOrd="0" presId="urn:microsoft.com/office/officeart/2018/2/layout/IconVerticalSolidList"/>
    <dgm:cxn modelId="{DD85564B-A5DC-43BB-8772-6AE0E9EF9E4A}" type="presParOf" srcId="{BF6B8A29-1FEE-406F-B1D8-B33F2CCFCE63}" destId="{26C5CA64-799F-4BE2-9C55-07EC92EA70DA}" srcOrd="8" destOrd="0" presId="urn:microsoft.com/office/officeart/2018/2/layout/IconVerticalSolidList"/>
    <dgm:cxn modelId="{AC10D5AA-B64F-4876-AE07-F5AC471FFE26}" type="presParOf" srcId="{26C5CA64-799F-4BE2-9C55-07EC92EA70DA}" destId="{44604CFD-D807-4132-8233-8957D5C0BEAE}" srcOrd="0" destOrd="0" presId="urn:microsoft.com/office/officeart/2018/2/layout/IconVerticalSolidList"/>
    <dgm:cxn modelId="{47D4C66D-C0B5-4B39-BF28-B7B319569121}" type="presParOf" srcId="{26C5CA64-799F-4BE2-9C55-07EC92EA70DA}" destId="{6DBFD909-1D11-4CC3-B8CE-750277FAE191}" srcOrd="1" destOrd="0" presId="urn:microsoft.com/office/officeart/2018/2/layout/IconVerticalSolidList"/>
    <dgm:cxn modelId="{F262C8B3-FC20-44AB-812B-322F5CB40E69}" type="presParOf" srcId="{26C5CA64-799F-4BE2-9C55-07EC92EA70DA}" destId="{838E424D-702E-4343-AE7F-7E09D34207FC}" srcOrd="2" destOrd="0" presId="urn:microsoft.com/office/officeart/2018/2/layout/IconVerticalSolidList"/>
    <dgm:cxn modelId="{A879E439-490C-4F98-A9D6-4E08FB4F56C5}" type="presParOf" srcId="{26C5CA64-799F-4BE2-9C55-07EC92EA70DA}" destId="{7FF9BB89-A53E-4DFB-AA64-3A8DAA5B61E0}" srcOrd="3" destOrd="0" presId="urn:microsoft.com/office/officeart/2018/2/layout/IconVerticalSolidList"/>
    <dgm:cxn modelId="{542C0655-4CAE-4EA1-99B4-5FFC8A257420}" type="presParOf" srcId="{BF6B8A29-1FEE-406F-B1D8-B33F2CCFCE63}" destId="{86421CA4-30B4-42E3-87DA-D3F43F02266B}" srcOrd="9" destOrd="0" presId="urn:microsoft.com/office/officeart/2018/2/layout/IconVerticalSolidList"/>
    <dgm:cxn modelId="{1F17A087-71E8-4DAC-9BBF-5144605B3393}" type="presParOf" srcId="{BF6B8A29-1FEE-406F-B1D8-B33F2CCFCE63}" destId="{D92F8BD6-8B02-4FB8-A1DA-721D8B6A4FA6}" srcOrd="10" destOrd="0" presId="urn:microsoft.com/office/officeart/2018/2/layout/IconVerticalSolidList"/>
    <dgm:cxn modelId="{29FE7C3C-90AA-42DC-8AD1-80286C8FBC48}" type="presParOf" srcId="{D92F8BD6-8B02-4FB8-A1DA-721D8B6A4FA6}" destId="{7139BC90-904F-4F34-BB0E-9094E88D822D}" srcOrd="0" destOrd="0" presId="urn:microsoft.com/office/officeart/2018/2/layout/IconVerticalSolidList"/>
    <dgm:cxn modelId="{AF7D95CF-1B76-4414-A0ED-3C86E06CC702}" type="presParOf" srcId="{D92F8BD6-8B02-4FB8-A1DA-721D8B6A4FA6}" destId="{4F609BA6-0741-47B3-BEDB-8E91ED883676}" srcOrd="1" destOrd="0" presId="urn:microsoft.com/office/officeart/2018/2/layout/IconVerticalSolidList"/>
    <dgm:cxn modelId="{05F3A0D1-5645-4DC9-9AF5-A67673AB26D9}" type="presParOf" srcId="{D92F8BD6-8B02-4FB8-A1DA-721D8B6A4FA6}" destId="{2869DE0E-7268-4DB2-B859-8A0238B7ADC1}" srcOrd="2" destOrd="0" presId="urn:microsoft.com/office/officeart/2018/2/layout/IconVerticalSolidList"/>
    <dgm:cxn modelId="{CAD1D289-C12F-4266-98C6-425D7F8F76DE}" type="presParOf" srcId="{D92F8BD6-8B02-4FB8-A1DA-721D8B6A4FA6}" destId="{5B7E9805-5139-47E2-9795-D59D9940EC0B}" srcOrd="3" destOrd="0" presId="urn:microsoft.com/office/officeart/2018/2/layout/IconVerticalSolidList"/>
    <dgm:cxn modelId="{64D0E9FC-9973-4B93-B049-098A322F2243}" type="presParOf" srcId="{BF6B8A29-1FEE-406F-B1D8-B33F2CCFCE63}" destId="{32B02EED-2141-4A5A-A6BE-5BF52CA53AEC}" srcOrd="11" destOrd="0" presId="urn:microsoft.com/office/officeart/2018/2/layout/IconVerticalSolidList"/>
    <dgm:cxn modelId="{352895AD-8016-440D-8B9D-19AEB9EF0324}" type="presParOf" srcId="{BF6B8A29-1FEE-406F-B1D8-B33F2CCFCE63}" destId="{5C54B156-94F2-452B-A9C6-5169C179A8A0}" srcOrd="12" destOrd="0" presId="urn:microsoft.com/office/officeart/2018/2/layout/IconVerticalSolidList"/>
    <dgm:cxn modelId="{642FF227-DC16-4586-B254-8FD94A060137}" type="presParOf" srcId="{5C54B156-94F2-452B-A9C6-5169C179A8A0}" destId="{1CE2E082-5522-4AEB-8790-2FE9DA235FCC}" srcOrd="0" destOrd="0" presId="urn:microsoft.com/office/officeart/2018/2/layout/IconVerticalSolidList"/>
    <dgm:cxn modelId="{19C9059D-0CBB-47CB-A3E7-87270C4AED0B}" type="presParOf" srcId="{5C54B156-94F2-452B-A9C6-5169C179A8A0}" destId="{BF1618E5-E603-4243-9395-0028B868E013}" srcOrd="1" destOrd="0" presId="urn:microsoft.com/office/officeart/2018/2/layout/IconVerticalSolidList"/>
    <dgm:cxn modelId="{D0085CC7-A91A-45E8-AC8E-CAAB5B7AFA34}" type="presParOf" srcId="{5C54B156-94F2-452B-A9C6-5169C179A8A0}" destId="{5203FDD4-DF13-4C69-AC93-8BE50823A4CC}" srcOrd="2" destOrd="0" presId="urn:microsoft.com/office/officeart/2018/2/layout/IconVerticalSolidList"/>
    <dgm:cxn modelId="{C368867A-B8D3-46EF-85E8-0D4297C38009}" type="presParOf" srcId="{5C54B156-94F2-452B-A9C6-5169C179A8A0}" destId="{F0A81393-1915-49DA-BC28-0023C4857EE3}" srcOrd="3" destOrd="0" presId="urn:microsoft.com/office/officeart/2018/2/layout/IconVerticalSolidList"/>
    <dgm:cxn modelId="{E17FAC88-B448-4122-8DD0-8AB3473F9820}" type="presParOf" srcId="{BF6B8A29-1FEE-406F-B1D8-B33F2CCFCE63}" destId="{B2EE1B65-D479-4834-B5C7-C968DA684EF6}" srcOrd="13" destOrd="0" presId="urn:microsoft.com/office/officeart/2018/2/layout/IconVerticalSolidList"/>
    <dgm:cxn modelId="{0656AAA4-FCD0-4EF0-89F4-721CE00D6138}" type="presParOf" srcId="{BF6B8A29-1FEE-406F-B1D8-B33F2CCFCE63}" destId="{72F6714B-F9F5-40C8-A283-D2205C89D2EB}" srcOrd="14" destOrd="0" presId="urn:microsoft.com/office/officeart/2018/2/layout/IconVerticalSolidList"/>
    <dgm:cxn modelId="{E53D787B-3AAA-4EEC-9460-6498B5590D01}" type="presParOf" srcId="{72F6714B-F9F5-40C8-A283-D2205C89D2EB}" destId="{7F3B2598-CE59-44F2-9D0A-D2CFF8B75157}" srcOrd="0" destOrd="0" presId="urn:microsoft.com/office/officeart/2018/2/layout/IconVerticalSolidList"/>
    <dgm:cxn modelId="{2728940D-2FCA-441B-8D3A-0D07A55E786B}" type="presParOf" srcId="{72F6714B-F9F5-40C8-A283-D2205C89D2EB}" destId="{59B13C51-7D45-460B-92BA-E1A584FCCB85}" srcOrd="1" destOrd="0" presId="urn:microsoft.com/office/officeart/2018/2/layout/IconVerticalSolidList"/>
    <dgm:cxn modelId="{176F7EC8-BB7E-4EE8-8CBE-B3122E113183}" type="presParOf" srcId="{72F6714B-F9F5-40C8-A283-D2205C89D2EB}" destId="{674EFC2B-19E0-4206-9E5A-BA9722D231D5}" srcOrd="2" destOrd="0" presId="urn:microsoft.com/office/officeart/2018/2/layout/IconVerticalSolidList"/>
    <dgm:cxn modelId="{028712A7-99CF-4CE8-9161-18AD4AD883F1}" type="presParOf" srcId="{72F6714B-F9F5-40C8-A283-D2205C89D2EB}" destId="{D094B635-75EA-453A-8813-A495C38D63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CE1FE-ECF7-4CA0-A38A-B0BAC108CAA1}">
      <dsp:nvSpPr>
        <dsp:cNvPr id="0" name=""/>
        <dsp:cNvSpPr/>
      </dsp:nvSpPr>
      <dsp:spPr>
        <a:xfrm>
          <a:off x="4345805" y="528145"/>
          <a:ext cx="2395387" cy="114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Low expectations</a:t>
          </a:r>
        </a:p>
      </dsp:txBody>
      <dsp:txXfrm>
        <a:off x="4345805" y="528145"/>
        <a:ext cx="2395387" cy="1146051"/>
      </dsp:txXfrm>
    </dsp:sp>
    <dsp:sp modelId="{211F73A6-73C4-4286-A2C2-703BA11DC89C}">
      <dsp:nvSpPr>
        <dsp:cNvPr id="0" name=""/>
        <dsp:cNvSpPr/>
      </dsp:nvSpPr>
      <dsp:spPr>
        <a:xfrm>
          <a:off x="1130962" y="114758"/>
          <a:ext cx="5530287" cy="5530287"/>
        </a:xfrm>
        <a:prstGeom prst="circularArrow">
          <a:avLst>
            <a:gd name="adj1" fmla="val 6893"/>
            <a:gd name="adj2" fmla="val 464670"/>
            <a:gd name="adj3" fmla="val 294295"/>
            <a:gd name="adj4" fmla="val 19566215"/>
            <a:gd name="adj5" fmla="val 804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E6FA1-377E-43C5-8F6F-D219C0BCA60F}">
      <dsp:nvSpPr>
        <dsp:cNvPr id="0" name=""/>
        <dsp:cNvSpPr/>
      </dsp:nvSpPr>
      <dsp:spPr>
        <a:xfrm rot="881205">
          <a:off x="4435640" y="3501057"/>
          <a:ext cx="3168440" cy="125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Less challenging courses</a:t>
          </a:r>
        </a:p>
      </dsp:txBody>
      <dsp:txXfrm>
        <a:off x="4435640" y="3501057"/>
        <a:ext cx="3168440" cy="1250449"/>
      </dsp:txXfrm>
    </dsp:sp>
    <dsp:sp modelId="{24869A7E-F121-48AF-A064-92E50E7B7C17}">
      <dsp:nvSpPr>
        <dsp:cNvPr id="0" name=""/>
        <dsp:cNvSpPr/>
      </dsp:nvSpPr>
      <dsp:spPr>
        <a:xfrm>
          <a:off x="1014618" y="49138"/>
          <a:ext cx="5530287" cy="5530287"/>
        </a:xfrm>
        <a:prstGeom prst="circularArrow">
          <a:avLst>
            <a:gd name="adj1" fmla="val 6893"/>
            <a:gd name="adj2" fmla="val 464670"/>
            <a:gd name="adj3" fmla="val 5815001"/>
            <a:gd name="adj4" fmla="val 3326801"/>
            <a:gd name="adj5" fmla="val 804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DE2B2-09F6-4AC8-9538-8EF4B0E93EBB}">
      <dsp:nvSpPr>
        <dsp:cNvPr id="0" name=""/>
        <dsp:cNvSpPr/>
      </dsp:nvSpPr>
      <dsp:spPr>
        <a:xfrm rot="20861863">
          <a:off x="286871" y="3765374"/>
          <a:ext cx="3860380" cy="132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Low level assignments/instruction</a:t>
          </a:r>
        </a:p>
      </dsp:txBody>
      <dsp:txXfrm>
        <a:off x="286871" y="3765374"/>
        <a:ext cx="3860380" cy="1324466"/>
      </dsp:txXfrm>
    </dsp:sp>
    <dsp:sp modelId="{B48FD485-7D92-4BAE-9905-7C2D557AB598}">
      <dsp:nvSpPr>
        <dsp:cNvPr id="0" name=""/>
        <dsp:cNvSpPr/>
      </dsp:nvSpPr>
      <dsp:spPr>
        <a:xfrm>
          <a:off x="1040401" y="-146301"/>
          <a:ext cx="5530287" cy="5530287"/>
        </a:xfrm>
        <a:prstGeom prst="circularArrow">
          <a:avLst>
            <a:gd name="adj1" fmla="val 6893"/>
            <a:gd name="adj2" fmla="val 464670"/>
            <a:gd name="adj3" fmla="val 11673596"/>
            <a:gd name="adj4" fmla="val 9049648"/>
            <a:gd name="adj5" fmla="val 804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B25E0-6450-4156-B9ED-8B5FDF3F2F40}">
      <dsp:nvSpPr>
        <dsp:cNvPr id="0" name=""/>
        <dsp:cNvSpPr/>
      </dsp:nvSpPr>
      <dsp:spPr>
        <a:xfrm>
          <a:off x="959322" y="725304"/>
          <a:ext cx="1955019" cy="100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Poor test results</a:t>
          </a:r>
        </a:p>
      </dsp:txBody>
      <dsp:txXfrm>
        <a:off x="959322" y="725304"/>
        <a:ext cx="1955019" cy="1000832"/>
      </dsp:txXfrm>
    </dsp:sp>
    <dsp:sp modelId="{110B74E2-4312-456D-B7FA-9DCE603ABEE8}">
      <dsp:nvSpPr>
        <dsp:cNvPr id="0" name=""/>
        <dsp:cNvSpPr/>
      </dsp:nvSpPr>
      <dsp:spPr>
        <a:xfrm>
          <a:off x="967122" y="-54568"/>
          <a:ext cx="5530287" cy="5530287"/>
        </a:xfrm>
        <a:prstGeom prst="circularArrow">
          <a:avLst>
            <a:gd name="adj1" fmla="val 6893"/>
            <a:gd name="adj2" fmla="val 464670"/>
            <a:gd name="adj3" fmla="val 17049236"/>
            <a:gd name="adj4" fmla="val 14254062"/>
            <a:gd name="adj5" fmla="val 804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A6EB-2145-4B63-86AE-887043DE7121}">
      <dsp:nvSpPr>
        <dsp:cNvPr id="0" name=""/>
        <dsp:cNvSpPr/>
      </dsp:nvSpPr>
      <dsp:spPr>
        <a:xfrm>
          <a:off x="3946640" y="549920"/>
          <a:ext cx="1372500" cy="1372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4B925-4402-4E98-9C65-F52177C4C9AA}">
      <dsp:nvSpPr>
        <dsp:cNvPr id="0" name=""/>
        <dsp:cNvSpPr/>
      </dsp:nvSpPr>
      <dsp:spPr>
        <a:xfrm>
          <a:off x="4268008" y="837821"/>
          <a:ext cx="787500" cy="787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835B7-1148-472D-81F7-04A7C42BCBB1}">
      <dsp:nvSpPr>
        <dsp:cNvPr id="0" name=""/>
        <dsp:cNvSpPr/>
      </dsp:nvSpPr>
      <dsp:spPr>
        <a:xfrm>
          <a:off x="3350106" y="1770216"/>
          <a:ext cx="2869604" cy="6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b="1" u="sng" kern="1200" dirty="0"/>
            <a:t>Growth mindset </a:t>
          </a:r>
          <a:endParaRPr lang="en-US" sz="2400" kern="1200" dirty="0"/>
        </a:p>
      </dsp:txBody>
      <dsp:txXfrm>
        <a:off x="3350106" y="1770216"/>
        <a:ext cx="2869604" cy="699492"/>
      </dsp:txXfrm>
    </dsp:sp>
    <dsp:sp modelId="{22FC0904-53A4-4AB8-A060-92B30E5F60FF}">
      <dsp:nvSpPr>
        <dsp:cNvPr id="0" name=""/>
        <dsp:cNvSpPr/>
      </dsp:nvSpPr>
      <dsp:spPr>
        <a:xfrm>
          <a:off x="799820" y="1365556"/>
          <a:ext cx="1372500" cy="1372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2ECCE-89D5-497B-85BE-7B4546CB50D1}">
      <dsp:nvSpPr>
        <dsp:cNvPr id="0" name=""/>
        <dsp:cNvSpPr/>
      </dsp:nvSpPr>
      <dsp:spPr>
        <a:xfrm>
          <a:off x="1077248" y="1656096"/>
          <a:ext cx="787500" cy="787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23047-036C-431E-8019-88C368D875D1}">
      <dsp:nvSpPr>
        <dsp:cNvPr id="0" name=""/>
        <dsp:cNvSpPr/>
      </dsp:nvSpPr>
      <dsp:spPr>
        <a:xfrm>
          <a:off x="93074" y="2792670"/>
          <a:ext cx="3318997" cy="488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/>
            <a:t>where students believe that they can improve their intellectual abilities through effort and training. </a:t>
          </a:r>
        </a:p>
      </dsp:txBody>
      <dsp:txXfrm>
        <a:off x="93074" y="2792670"/>
        <a:ext cx="3318997" cy="488127"/>
      </dsp:txXfrm>
    </dsp:sp>
    <dsp:sp modelId="{48924DC6-6390-4B43-B2B3-B946295D1962}">
      <dsp:nvSpPr>
        <dsp:cNvPr id="0" name=""/>
        <dsp:cNvSpPr/>
      </dsp:nvSpPr>
      <dsp:spPr>
        <a:xfrm>
          <a:off x="8125641" y="1221539"/>
          <a:ext cx="1372500" cy="1372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3C746-1E49-4E14-A104-6916A04B10C2}">
      <dsp:nvSpPr>
        <dsp:cNvPr id="0" name=""/>
        <dsp:cNvSpPr/>
      </dsp:nvSpPr>
      <dsp:spPr>
        <a:xfrm>
          <a:off x="8418141" y="1514039"/>
          <a:ext cx="787500" cy="787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694E7-9FF0-4E36-9406-D5E846B12296}">
      <dsp:nvSpPr>
        <dsp:cNvPr id="0" name=""/>
        <dsp:cNvSpPr/>
      </dsp:nvSpPr>
      <dsp:spPr>
        <a:xfrm>
          <a:off x="6896309" y="2579718"/>
          <a:ext cx="3591675" cy="69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/>
            <a:t>Students may be a different skill levels, but everyone can improve their ability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(Dweck C. S., 2009).</a:t>
          </a:r>
        </a:p>
      </dsp:txBody>
      <dsp:txXfrm>
        <a:off x="6896309" y="2579718"/>
        <a:ext cx="3591675" cy="699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7BB05-78D8-49A6-9E9D-52F5021C8629}">
      <dsp:nvSpPr>
        <dsp:cNvPr id="0" name=""/>
        <dsp:cNvSpPr/>
      </dsp:nvSpPr>
      <dsp:spPr>
        <a:xfrm>
          <a:off x="0" y="136914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956D7-8B88-4CD2-9259-796A3B9D92B4}">
      <dsp:nvSpPr>
        <dsp:cNvPr id="0" name=""/>
        <dsp:cNvSpPr/>
      </dsp:nvSpPr>
      <dsp:spPr>
        <a:xfrm>
          <a:off x="120748" y="226727"/>
          <a:ext cx="219757" cy="21954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67311-002C-4BCD-9552-EAE99AA089E5}">
      <dsp:nvSpPr>
        <dsp:cNvPr id="0" name=""/>
        <dsp:cNvSpPr/>
      </dsp:nvSpPr>
      <dsp:spPr>
        <a:xfrm>
          <a:off x="461253" y="136914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Teachers encourage students to work as mathematicians</a:t>
          </a:r>
        </a:p>
      </dsp:txBody>
      <dsp:txXfrm>
        <a:off x="461253" y="136914"/>
        <a:ext cx="6418993" cy="561330"/>
      </dsp:txXfrm>
    </dsp:sp>
    <dsp:sp modelId="{DEA170AC-2EDE-49EA-82A6-11CD01ED957B}">
      <dsp:nvSpPr>
        <dsp:cNvPr id="0" name=""/>
        <dsp:cNvSpPr/>
      </dsp:nvSpPr>
      <dsp:spPr>
        <a:xfrm>
          <a:off x="0" y="838577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7AC5C-C424-41E7-9674-463F7AAD09E3}">
      <dsp:nvSpPr>
        <dsp:cNvPr id="0" name=""/>
        <dsp:cNvSpPr/>
      </dsp:nvSpPr>
      <dsp:spPr>
        <a:xfrm>
          <a:off x="120748" y="928390"/>
          <a:ext cx="219757" cy="21954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D96D2-262E-4DF5-8BD7-CAEDEEF34EFC}">
      <dsp:nvSpPr>
        <dsp:cNvPr id="0" name=""/>
        <dsp:cNvSpPr/>
      </dsp:nvSpPr>
      <dsp:spPr>
        <a:xfrm>
          <a:off x="461253" y="838577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Believe in all students</a:t>
          </a:r>
        </a:p>
      </dsp:txBody>
      <dsp:txXfrm>
        <a:off x="461253" y="838577"/>
        <a:ext cx="6418993" cy="561330"/>
      </dsp:txXfrm>
    </dsp:sp>
    <dsp:sp modelId="{49AC5725-EC05-4FCD-B982-9191C21DB9C2}">
      <dsp:nvSpPr>
        <dsp:cNvPr id="0" name=""/>
        <dsp:cNvSpPr/>
      </dsp:nvSpPr>
      <dsp:spPr>
        <a:xfrm>
          <a:off x="0" y="1540240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C8FAE-9FA6-457D-8FE5-870EBC834021}">
      <dsp:nvSpPr>
        <dsp:cNvPr id="0" name=""/>
        <dsp:cNvSpPr/>
      </dsp:nvSpPr>
      <dsp:spPr>
        <a:xfrm>
          <a:off x="120748" y="1630053"/>
          <a:ext cx="219757" cy="21954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97754-8108-47DE-AF3F-82A878BB8D83}">
      <dsp:nvSpPr>
        <dsp:cNvPr id="0" name=""/>
        <dsp:cNvSpPr/>
      </dsp:nvSpPr>
      <dsp:spPr>
        <a:xfrm>
          <a:off x="461253" y="1540240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Value struggle and mistakes</a:t>
          </a:r>
        </a:p>
      </dsp:txBody>
      <dsp:txXfrm>
        <a:off x="461253" y="1540240"/>
        <a:ext cx="6418993" cy="561330"/>
      </dsp:txXfrm>
    </dsp:sp>
    <dsp:sp modelId="{836681AA-3ABE-4358-A652-C63A52A807C8}">
      <dsp:nvSpPr>
        <dsp:cNvPr id="0" name=""/>
        <dsp:cNvSpPr/>
      </dsp:nvSpPr>
      <dsp:spPr>
        <a:xfrm>
          <a:off x="0" y="2241902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05A7D-38A2-441D-8E6D-67BE332A00A4}">
      <dsp:nvSpPr>
        <dsp:cNvPr id="0" name=""/>
        <dsp:cNvSpPr/>
      </dsp:nvSpPr>
      <dsp:spPr>
        <a:xfrm>
          <a:off x="120748" y="2331715"/>
          <a:ext cx="219757" cy="21954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3336F-1769-49F1-A59C-EC1BA6859D44}">
      <dsp:nvSpPr>
        <dsp:cNvPr id="0" name=""/>
        <dsp:cNvSpPr/>
      </dsp:nvSpPr>
      <dsp:spPr>
        <a:xfrm>
          <a:off x="461253" y="2241902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Give praise for growth</a:t>
          </a:r>
        </a:p>
      </dsp:txBody>
      <dsp:txXfrm>
        <a:off x="461253" y="2241902"/>
        <a:ext cx="6418993" cy="561330"/>
      </dsp:txXfrm>
    </dsp:sp>
    <dsp:sp modelId="{44604CFD-D807-4132-8233-8957D5C0BEAE}">
      <dsp:nvSpPr>
        <dsp:cNvPr id="0" name=""/>
        <dsp:cNvSpPr/>
      </dsp:nvSpPr>
      <dsp:spPr>
        <a:xfrm>
          <a:off x="0" y="2943565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FD909-1D11-4CC3-B8CE-750277FAE191}">
      <dsp:nvSpPr>
        <dsp:cNvPr id="0" name=""/>
        <dsp:cNvSpPr/>
      </dsp:nvSpPr>
      <dsp:spPr>
        <a:xfrm>
          <a:off x="120748" y="3033378"/>
          <a:ext cx="219757" cy="219542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BB89-A53E-4DFB-AA64-3A8DAA5B61E0}">
      <dsp:nvSpPr>
        <dsp:cNvPr id="0" name=""/>
        <dsp:cNvSpPr/>
      </dsp:nvSpPr>
      <dsp:spPr>
        <a:xfrm>
          <a:off x="461253" y="2943565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Encourage intuition and freedom of thought</a:t>
          </a:r>
        </a:p>
      </dsp:txBody>
      <dsp:txXfrm>
        <a:off x="461253" y="2943565"/>
        <a:ext cx="6418993" cy="561330"/>
      </dsp:txXfrm>
    </dsp:sp>
    <dsp:sp modelId="{7139BC90-904F-4F34-BB0E-9094E88D822D}">
      <dsp:nvSpPr>
        <dsp:cNvPr id="0" name=""/>
        <dsp:cNvSpPr/>
      </dsp:nvSpPr>
      <dsp:spPr>
        <a:xfrm>
          <a:off x="0" y="3645228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09BA6-0741-47B3-BEDB-8E91ED883676}">
      <dsp:nvSpPr>
        <dsp:cNvPr id="0" name=""/>
        <dsp:cNvSpPr/>
      </dsp:nvSpPr>
      <dsp:spPr>
        <a:xfrm>
          <a:off x="120748" y="3735041"/>
          <a:ext cx="219757" cy="219542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9805-5139-47E2-9795-D59D9940EC0B}">
      <dsp:nvSpPr>
        <dsp:cNvPr id="0" name=""/>
        <dsp:cNvSpPr/>
      </dsp:nvSpPr>
      <dsp:spPr>
        <a:xfrm>
          <a:off x="461253" y="3645228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Value depth over speed</a:t>
          </a:r>
        </a:p>
      </dsp:txBody>
      <dsp:txXfrm>
        <a:off x="461253" y="3645228"/>
        <a:ext cx="6418993" cy="561330"/>
      </dsp:txXfrm>
    </dsp:sp>
    <dsp:sp modelId="{1CE2E082-5522-4AEB-8790-2FE9DA235FCC}">
      <dsp:nvSpPr>
        <dsp:cNvPr id="0" name=""/>
        <dsp:cNvSpPr/>
      </dsp:nvSpPr>
      <dsp:spPr>
        <a:xfrm>
          <a:off x="0" y="4346891"/>
          <a:ext cx="6969760" cy="6897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618E5-E603-4243-9395-0028B868E013}">
      <dsp:nvSpPr>
        <dsp:cNvPr id="0" name=""/>
        <dsp:cNvSpPr/>
      </dsp:nvSpPr>
      <dsp:spPr>
        <a:xfrm>
          <a:off x="120748" y="4582009"/>
          <a:ext cx="219757" cy="219542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81393-1915-49DA-BC28-0023C4857EE3}">
      <dsp:nvSpPr>
        <dsp:cNvPr id="0" name=""/>
        <dsp:cNvSpPr/>
      </dsp:nvSpPr>
      <dsp:spPr>
        <a:xfrm>
          <a:off x="461253" y="4492196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Encourage students to pose questions, reason, justify,</a:t>
          </a:r>
          <a:r>
            <a:rPr lang="en-US" sz="2000" b="1" kern="1200" dirty="0"/>
            <a:t> and </a:t>
          </a:r>
          <a:r>
            <a:rPr lang="en-US" sz="2000" kern="1200" dirty="0"/>
            <a:t>be skeptical</a:t>
          </a:r>
        </a:p>
      </dsp:txBody>
      <dsp:txXfrm>
        <a:off x="461253" y="4492196"/>
        <a:ext cx="6418993" cy="561330"/>
      </dsp:txXfrm>
    </dsp:sp>
    <dsp:sp modelId="{7F3B2598-CE59-44F2-9D0A-D2CFF8B75157}">
      <dsp:nvSpPr>
        <dsp:cNvPr id="0" name=""/>
        <dsp:cNvSpPr/>
      </dsp:nvSpPr>
      <dsp:spPr>
        <a:xfrm>
          <a:off x="0" y="5336489"/>
          <a:ext cx="6969760" cy="3991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13C51-7D45-460B-92BA-E1A584FCCB85}">
      <dsp:nvSpPr>
        <dsp:cNvPr id="0" name=""/>
        <dsp:cNvSpPr/>
      </dsp:nvSpPr>
      <dsp:spPr>
        <a:xfrm>
          <a:off x="130907" y="5456392"/>
          <a:ext cx="219757" cy="219542"/>
        </a:xfrm>
        <a:prstGeom prst="rect">
          <a:avLst/>
        </a:prstGeom>
        <a:blipFill>
          <a:blip xmlns:r="http://schemas.openxmlformats.org/officeDocument/2006/relationships"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4B635-75EA-453A-8813-A495C38D632E}">
      <dsp:nvSpPr>
        <dsp:cNvPr id="0" name=""/>
        <dsp:cNvSpPr/>
      </dsp:nvSpPr>
      <dsp:spPr>
        <a:xfrm>
          <a:off x="461253" y="5193858"/>
          <a:ext cx="6418993" cy="56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07" tIns="59407" rIns="59407" bIns="59407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Self-assess</a:t>
          </a:r>
        </a:p>
      </dsp:txBody>
      <dsp:txXfrm>
        <a:off x="461253" y="5193858"/>
        <a:ext cx="6418993" cy="56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801B-171C-43CB-9F2A-7E13484C7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633B8-51FB-4B09-910A-414A66FA5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9120-BB65-439A-9EFC-26A49F9F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EB47D-FCF1-414C-AC9B-6652D1A3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B7F6-E7EA-4700-B8F4-A1631F51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89EB-41A9-496A-B039-5314BAD6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6839F-81AF-47CB-93B6-E04B3AD8B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7FDC-3A10-4DBA-8529-BDD2B3EA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BB17-C055-459D-B736-FEF6ABFD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A925-0921-417E-929F-4EF647A8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968EF-B92B-4513-9E09-AD2F90F2F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A6E1E-4F99-4C81-A798-77E9BDCB3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760B9-A765-49F5-9A1A-739909CB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15299-265C-4BE9-8E7C-D45C25A2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F13A-32E4-4A99-A07B-1DA49AA5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FDC8-F032-43E0-9A94-69E31B3D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7718-BD08-4E01-964A-D583540B9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80FB2-782C-4B50-838D-BCAB9AC5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72827-F810-4CE6-9869-1B3FDFFE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A21FD-BF3B-4FED-8A42-5E4E9EDA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D1A9-87C0-4878-B6C9-54C0A07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560B7-406B-4956-B76C-07FC1D967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565A5-3580-412C-9615-4A1A165E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33DBD-FA80-4CA7-A27E-17AB8BFB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A2782-FAD6-4E2E-950D-0CCE0B5F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7E69-2FEC-4E3B-B122-4EAB615B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B085E-6C74-4C11-B497-A10BE4DB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D33EC-A448-42C9-9728-FE989114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C8EF6-D8B1-4825-9243-7243F0C4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D553B-63BB-4274-966F-CE3AEDDC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66F2F-1E5D-4CC1-9227-58CB03B5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A759-2418-4EDC-9131-2C04FB10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7DD7F-1CD1-4181-A127-5A7187534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2F3D9-7CB7-433B-B1F1-C45B4C6E3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3F5A7-4F68-402B-ACFE-D2EE19F9F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A6948-55FD-44E9-985E-D09DE8458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63F62-39E9-4844-A9C6-6F84BB7E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73ED9-D8CD-42C1-85B8-D730923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42E2A-0432-4EF8-9F6B-A7370E0A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A71A-E0C1-4F3D-84B9-72C9CAF1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9DD1-3C20-4391-801E-09A7B415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1FF31-B739-462E-AD3D-80B19300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69746-351A-4FD4-82A1-C8B0E61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3E8C0-D32A-491C-BE04-8683888F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86CA2-7F97-42A6-9D46-39E6DEEF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A0384-4582-4D1F-AA13-246F2C76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D7EC-13A6-4B94-88D4-6DE7CFD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E05F-E71B-4A48-B4EA-B7786DCF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9652B-C5F6-42EE-A126-3B6246156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612C2-C9AC-4F4F-A35E-4896E56E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B68E1-6793-4BE2-8F83-267C97FF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8527-5588-44D7-8731-2B7D2D54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246-3287-48D0-8D85-F84972CA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828AF-8C57-42E1-9D38-87680C2C3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220B4-C64E-42B4-9A6A-17F39951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AB920-6ED2-45BE-B20C-A066C283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F9088-D2D9-475E-ACA3-B2A6815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A8772-40B7-4A9C-9F1C-2D2312F1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0F504-F717-435B-A81F-6313DA7D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76574-1770-4EA9-878D-BB0C6446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FC9E-C679-403E-AAE0-1214C6B94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14F-1131-4C26-855A-BBAE09CE474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8B65-A725-49DB-88A0-674A5015F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A81F-9565-4460-A9B8-9564E38D1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253C-128E-433C-83F1-D641BE89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svg"/><Relationship Id="rId7" Type="http://schemas.openxmlformats.org/officeDocument/2006/relationships/hyperlink" Target="http://teachingaheadofthecurve.blogspot.com/2012/10/formative-assessment-ideas-for-math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teachers.egfi-k12.org/stress-skills-instead-of-content-report-urges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en.wikipedia.org/wiki/Numerac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ind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fpnews.com/exclusive/iran-dispatch-skilled-workforce-uk-german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critic.blogspot.com/2014/06/and-darpa-deep-brain-stimulation-award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port_in_Manchester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grits.blogspot.com/2015/07/the-open-mind-set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diagonal.com/2012/09/25/as-simple-as-abc-as-difficult-as-abc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3DEA-A436-4166-BC4E-AAD3D4F80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0809"/>
            <a:ext cx="9144000" cy="2763078"/>
          </a:xfrm>
          <a:ln w="76200" cmpd="thinThick">
            <a:solidFill>
              <a:srgbClr val="C00000"/>
            </a:solidFill>
            <a:prstDash val="solid"/>
          </a:ln>
        </p:spPr>
        <p:txBody>
          <a:bodyPr>
            <a:no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 preparation of students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for mathematics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in higher education</a:t>
            </a:r>
            <a:br>
              <a:rPr lang="en-US" sz="4000" dirty="0">
                <a:latin typeface="Arial Black" panose="020B0A04020102020204" pitchFamily="34" charset="0"/>
              </a:rPr>
            </a:b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E1CC8-551B-47FC-85C6-849C80ADA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503" y="4661072"/>
            <a:ext cx="4137991" cy="196794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>
                <a:latin typeface="Garamond" panose="02020404030301010803" pitchFamily="18" charset="0"/>
                <a:cs typeface="Arial" panose="020B0604020202020204" pitchFamily="34" charset="0"/>
              </a:rPr>
              <a:t>Dr. Marylu Dalton</a:t>
            </a:r>
          </a:p>
          <a:p>
            <a:pPr algn="r"/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r"/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Garamond" panose="02020404030301010803" pitchFamily="18" charset="0"/>
                <a:cs typeface="Arial" panose="020B0604020202020204" pitchFamily="34" charset="0"/>
              </a:rPr>
              <a:t>February 22, 2020</a:t>
            </a:r>
          </a:p>
          <a:p>
            <a:pPr algn="r"/>
            <a:r>
              <a:rPr lang="en-US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2" name="Picture 8" descr="APSU logo">
            <a:extLst>
              <a:ext uri="{FF2B5EF4-FFF2-40B4-BE49-F238E27FC236}">
                <a16:creationId xmlns:a16="http://schemas.microsoft.com/office/drawing/2014/main" id="{211B5F40-2E54-4AC6-81CA-896CD94A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02" y="5069335"/>
            <a:ext cx="2464047" cy="5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3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CD0174-08F0-4331-9031-091E2264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Factors that interfere with success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8D99-5B6E-4FFA-8A52-8D67E370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243841"/>
            <a:ext cx="6831632" cy="584149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Many people believe that “Math is hard” and that exerting effort does not help. </a:t>
            </a:r>
          </a:p>
          <a:p>
            <a:pPr marL="0" indent="0">
              <a:buNone/>
            </a:pPr>
            <a:r>
              <a:rPr lang="en-US" sz="2400" dirty="0"/>
              <a:t>They believe that those who are born with an ability to do math are the ones who will be successful (</a:t>
            </a:r>
            <a:r>
              <a:rPr lang="en-US" sz="2400" dirty="0" err="1"/>
              <a:t>Boaler</a:t>
            </a:r>
            <a:r>
              <a:rPr lang="en-US" sz="2400" dirty="0"/>
              <a:t>, 2016; Dweck, 2008; </a:t>
            </a:r>
            <a:r>
              <a:rPr lang="en-US" sz="2400" dirty="0" err="1"/>
              <a:t>Sonnert</a:t>
            </a:r>
            <a:r>
              <a:rPr lang="en-US" sz="2400" dirty="0"/>
              <a:t>, Barnett, &amp; Sadler, 2020).  </a:t>
            </a:r>
          </a:p>
          <a:p>
            <a:pPr marL="0" indent="0">
              <a:buNone/>
            </a:pPr>
            <a:r>
              <a:rPr lang="en-US" sz="2400" dirty="0"/>
              <a:t>They assume that math ability is fixed rather than adaptive, malleable and able to grow (</a:t>
            </a:r>
            <a:r>
              <a:rPr lang="en-US" sz="2400" dirty="0" err="1"/>
              <a:t>Boaler</a:t>
            </a:r>
            <a:r>
              <a:rPr lang="en-US" sz="2400" dirty="0"/>
              <a:t>, 2016)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Sonnert</a:t>
            </a:r>
            <a:r>
              <a:rPr lang="en-US" sz="2400" dirty="0"/>
              <a:t>, Barnett, &amp; Sadler (2020) cite several meta-analyses:</a:t>
            </a:r>
          </a:p>
          <a:p>
            <a:pPr marL="457200" lvl="1" indent="0">
              <a:buNone/>
            </a:pPr>
            <a:r>
              <a:rPr lang="en-US" dirty="0"/>
              <a:t>A </a:t>
            </a:r>
            <a:r>
              <a:rPr lang="en-US" u="sng" dirty="0"/>
              <a:t>correlation was found between negative attitudes and math anxiety with weaker mathematics performance.</a:t>
            </a:r>
            <a:r>
              <a:rPr lang="en-US" dirty="0"/>
              <a:t> It was further noted that the weaker performance may also reinforce the negative attitudes and anxiety. </a:t>
            </a:r>
          </a:p>
        </p:txBody>
      </p:sp>
    </p:spTree>
    <p:extLst>
      <p:ext uri="{BB962C8B-B14F-4D97-AF65-F5344CB8AC3E}">
        <p14:creationId xmlns:p14="http://schemas.microsoft.com/office/powerpoint/2010/main" val="11979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1339-9ED0-4205-A752-89D3F9B6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4"/>
            <a:ext cx="10515600" cy="7778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Cycle of Low Achievement </a:t>
            </a:r>
            <a:r>
              <a:rPr lang="en-US" sz="3200" b="1" dirty="0">
                <a:solidFill>
                  <a:srgbClr val="C00000"/>
                </a:solidFill>
              </a:rPr>
              <a:t>(Ali &amp; Jenkins, 2002)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289552-5FF2-41DE-AB5A-AC30244B9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594928"/>
              </p:ext>
            </p:extLst>
          </p:nvPr>
        </p:nvGraphicFramePr>
        <p:xfrm>
          <a:off x="2484783" y="1053547"/>
          <a:ext cx="7414591" cy="552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99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b="1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“All students would benefit from a more academically rigorous high school curriculum” </a:t>
            </a:r>
            <a:br>
              <a:rPr lang="en-US" sz="3700" b="1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700" b="1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(Ali &amp; Jenkins, 2002)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3567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dirty="0"/>
              <a:t>Students: </a:t>
            </a:r>
          </a:p>
          <a:p>
            <a:r>
              <a:rPr lang="en-US" sz="2100" dirty="0"/>
              <a:t>should take four years of HS math should not be rushed through key courses and concepts in order to complete calculus in HS </a:t>
            </a:r>
          </a:p>
          <a:p>
            <a:r>
              <a:rPr lang="en-US" sz="2100" dirty="0"/>
              <a:t>need more time to complete key courses and concepts to be better grounded in mathematical understanding</a:t>
            </a:r>
          </a:p>
          <a:p>
            <a:r>
              <a:rPr lang="en-US" sz="2100" dirty="0"/>
              <a:t>should be prepared based on Content Standards (preparation as expected by faculty in higher education)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030" y="4800600"/>
            <a:ext cx="6250940" cy="35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(Ali &amp; Jenkins, 2002; Conley, 2007; </a:t>
            </a:r>
            <a:r>
              <a:rPr lang="en-US" sz="1600" dirty="0" err="1"/>
              <a:t>Corbishley</a:t>
            </a:r>
            <a:r>
              <a:rPr lang="en-US" sz="1600" dirty="0"/>
              <a:t> and </a:t>
            </a:r>
            <a:r>
              <a:rPr lang="en-US" sz="1600" dirty="0" err="1"/>
              <a:t>Truxaw</a:t>
            </a:r>
            <a:r>
              <a:rPr lang="en-US" sz="1600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9389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6">
            <a:extLst>
              <a:ext uri="{FF2B5EF4-FFF2-40B4-BE49-F238E27FC236}">
                <a16:creationId xmlns:a16="http://schemas.microsoft.com/office/drawing/2014/main" id="{188ED33E-5214-4DAB-A464-1BA14B7A4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18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46791" y="-3369132"/>
            <a:ext cx="5486400" cy="12224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336C2-7BCC-440C-86D6-66ED700C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7"/>
            <a:ext cx="9283781" cy="4991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we better prepare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11ED-AF2E-4C92-813E-474CA3C39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32" y="1705722"/>
            <a:ext cx="9283781" cy="12218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b="1" i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It’s not what we teach, </a:t>
            </a:r>
          </a:p>
          <a:p>
            <a:pPr marL="0" indent="0" algn="ctr">
              <a:buNone/>
            </a:pPr>
            <a:r>
              <a:rPr lang="en-US" sz="3600" b="1" i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but how we teach it!</a:t>
            </a: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E022CD3-F827-4169-B2E4-5AD93A30C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r="958" b="-2"/>
          <a:stretch/>
        </p:blipFill>
        <p:spPr>
          <a:xfrm>
            <a:off x="-1082" y="3056307"/>
            <a:ext cx="4076982" cy="3118224"/>
          </a:xfrm>
          <a:prstGeom prst="rect">
            <a:avLst/>
          </a:prstGeom>
        </p:spPr>
      </p:pic>
      <p:pic>
        <p:nvPicPr>
          <p:cNvPr id="11" name="Picture 10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8E26199C-2AE4-4060-8551-3E21370FCD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r="2170" b="3"/>
          <a:stretch/>
        </p:blipFill>
        <p:spPr>
          <a:xfrm>
            <a:off x="4075834" y="3056427"/>
            <a:ext cx="4067391" cy="3118104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162B713-476B-4DD4-AA6C-8520602BDF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915" r="9731" b="1"/>
          <a:stretch/>
        </p:blipFill>
        <p:spPr>
          <a:xfrm>
            <a:off x="8134936" y="3056427"/>
            <a:ext cx="4067391" cy="3118104"/>
          </a:xfrm>
          <a:prstGeom prst="rect">
            <a:avLst/>
          </a:prstGeom>
        </p:spPr>
      </p:pic>
      <p:sp>
        <p:nvSpPr>
          <p:cNvPr id="47" name="Rectangle 20">
            <a:extLst>
              <a:ext uri="{FF2B5EF4-FFF2-40B4-BE49-F238E27FC236}">
                <a16:creationId xmlns:a16="http://schemas.microsoft.com/office/drawing/2014/main" id="{952312FD-2D16-4410-865E-B7AF8A5E5F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1765F-2D8F-4A8D-A667-3F8CC31F732F}"/>
              </a:ext>
            </a:extLst>
          </p:cNvPr>
          <p:cNvSpPr txBox="1"/>
          <p:nvPr/>
        </p:nvSpPr>
        <p:spPr>
          <a:xfrm>
            <a:off x="9895285" y="597447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en.wikipedia.org/wiki/Numeracy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B11A8-1F65-4A10-A871-FEEE00BD3F9A}"/>
              </a:ext>
            </a:extLst>
          </p:cNvPr>
          <p:cNvSpPr txBox="1"/>
          <p:nvPr/>
        </p:nvSpPr>
        <p:spPr>
          <a:xfrm>
            <a:off x="1756034" y="5974476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teachers.egfi-k12.org/stress-skills-instead-of-content-report-urges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06642-72FA-40CC-A479-838CCA5DDAFE}"/>
              </a:ext>
            </a:extLst>
          </p:cNvPr>
          <p:cNvSpPr txBox="1"/>
          <p:nvPr/>
        </p:nvSpPr>
        <p:spPr>
          <a:xfrm>
            <a:off x="5823359" y="5974476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teachingaheadofthecurve.blogspot.com/2012/10/formative-assessment-ideas-for-math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96938-F75D-4ED3-ACEE-CE6AF9C0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Principles of Andragogy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75961" y="657547"/>
            <a:ext cx="4240078" cy="53774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96875" indent="-163513"/>
            <a:r>
              <a:rPr lang="en-US" sz="2000" dirty="0"/>
              <a:t>Instructor as facilitator, not lecturer</a:t>
            </a:r>
          </a:p>
          <a:p>
            <a:pPr marL="396875" indent="-163513"/>
            <a:r>
              <a:rPr lang="en-US" sz="2000" dirty="0"/>
              <a:t>Directs student to a resource to solve a problem</a:t>
            </a:r>
          </a:p>
          <a:p>
            <a:pPr marL="396875" indent="-163513"/>
            <a:r>
              <a:rPr lang="en-US" sz="2000" dirty="0"/>
              <a:t>Breaks down barriers and provides a “safe environment”</a:t>
            </a:r>
          </a:p>
          <a:p>
            <a:pPr marL="396875" indent="-163513"/>
            <a:r>
              <a:rPr lang="en-US" sz="2000" dirty="0"/>
              <a:t>Uses scaffolding and collaboration</a:t>
            </a:r>
          </a:p>
          <a:p>
            <a:pPr marL="396875" indent="-163513"/>
            <a:r>
              <a:rPr lang="en-US" sz="2000" dirty="0"/>
              <a:t>Encourages students to mentor each other</a:t>
            </a:r>
          </a:p>
          <a:p>
            <a:pPr marL="396875" indent="-163513"/>
            <a:r>
              <a:rPr lang="en-US" sz="2000" dirty="0"/>
              <a:t>Encourages students to reflect on their experiences</a:t>
            </a:r>
          </a:p>
          <a:p>
            <a:pPr marL="396875" indent="-163513"/>
            <a:r>
              <a:rPr lang="en-US" sz="2000" dirty="0"/>
              <a:t>Continuous feedback, positive reinforcement, alternative solutions</a:t>
            </a:r>
          </a:p>
          <a:p>
            <a:pPr marL="396875" indent="-163513"/>
            <a:r>
              <a:rPr lang="en-US" sz="2000" dirty="0"/>
              <a:t>Overcoming math anxiety by building self-esteem</a:t>
            </a:r>
          </a:p>
          <a:p>
            <a:pPr marL="396875" indent="-163513"/>
            <a:r>
              <a:rPr lang="en-US" sz="2000" dirty="0"/>
              <a:t>Connections to real-life</a:t>
            </a: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51605" y="4880225"/>
            <a:ext cx="2736935" cy="89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(Knowles M. , 1978; Knowles, Holton III, &amp; Swanson, 2005; Rodrigues, 2012)</a:t>
            </a:r>
          </a:p>
        </p:txBody>
      </p:sp>
    </p:spTree>
    <p:extLst>
      <p:ext uri="{BB962C8B-B14F-4D97-AF65-F5344CB8AC3E}">
        <p14:creationId xmlns:p14="http://schemas.microsoft.com/office/powerpoint/2010/main" val="397701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D12192-08EC-4B50-8DE1-D803FABF4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9F0EA0-386F-444B-80FE-60274499D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19200" y="685800"/>
            <a:ext cx="10972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D6955C-623F-4E24-BDCB-C554684CBF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66236" y="-2655252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0FAAF-6DC6-4F48-AB2E-4EBCE92E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96024"/>
            <a:ext cx="8788527" cy="2253552"/>
          </a:xfrm>
        </p:spPr>
        <p:txBody>
          <a:bodyPr anchor="t">
            <a:normAutofit/>
          </a:bodyPr>
          <a:lstStyle/>
          <a:p>
            <a:r>
              <a:rPr lang="en-US" sz="5000" b="1"/>
              <a:t>Principles of Andragogy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B5C45D-C7A1-415B-948E-994325EF7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547EE-8D2B-4975-8692-A72B9703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960" y="2390058"/>
            <a:ext cx="8788527" cy="27466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With these practices and strategies, we can hope to move all students from being learners who are dependent on their instructor to self-directed, independent learners with better critical thinking and problem-solving skills.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9105F-583F-490C-A164-DF9AC9999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F976-74F3-42EC-8E14-470DCE91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6555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Common themes in the literature for the improvement of mathematics instruction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01D8EEC-2F81-4270-8F60-552120D8E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138358"/>
              </p:ext>
            </p:extLst>
          </p:nvPr>
        </p:nvGraphicFramePr>
        <p:xfrm>
          <a:off x="384048" y="751680"/>
          <a:ext cx="11320272" cy="6070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219">
                  <a:extLst>
                    <a:ext uri="{9D8B030D-6E8A-4147-A177-3AD203B41FA5}">
                      <a16:colId xmlns:a16="http://schemas.microsoft.com/office/drawing/2014/main" val="1885344809"/>
                    </a:ext>
                  </a:extLst>
                </a:gridCol>
                <a:gridCol w="3688053">
                  <a:extLst>
                    <a:ext uri="{9D8B030D-6E8A-4147-A177-3AD203B41FA5}">
                      <a16:colId xmlns:a16="http://schemas.microsoft.com/office/drawing/2014/main" val="2958127379"/>
                    </a:ext>
                  </a:extLst>
                </a:gridCol>
              </a:tblGrid>
              <a:tr h="757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Students as active learners; Student talk rather than lecture; Teacher as facilitator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(Scrivener &amp; Logue, 2016) (Rodrigues, 2012) (Knowles M. , 1978)(McCormick &amp; Lucas, 2011) (Burdman, 2015) (Huebner &amp; Corbett, 2008)(Hodara, 2013)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2501719"/>
                  </a:ext>
                </a:extLst>
              </a:tr>
              <a:tr h="378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Work collaboratively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(Conley D. T., 2007) (Rodrigues, 2012) (Hodara, 2013)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0289779"/>
                  </a:ext>
                </a:extLst>
              </a:tr>
              <a:tr h="56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Provide a safe environment for scaffolding, asking questions and talking about mistakes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(Rodrigues, 2012) (Huebner &amp; Corbett, 2008)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4247284"/>
                  </a:ext>
                </a:extLst>
              </a:tr>
              <a:tr h="56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Use real-life examples to orient learning (begin of class)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(Scrivener &amp; Logue, 2016) (Rodrigues, 2012) (Knowles M. , 1978) (Knowles, Holton III, &amp; Swanson, 2005) (Hodara, 2013)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0046106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Open questioning techniques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(Scrivener &amp; Logue, 2016)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536735"/>
                  </a:ext>
                </a:extLst>
              </a:tr>
              <a:tr h="56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Students reflect on their learning; Critique their own work, rewrite and modify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(Rodrigues, 2012) (Hodara, 2013)(Conley D. T., 2007) (Huebner &amp; Corbett, 2008)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7906558"/>
                  </a:ext>
                </a:extLst>
              </a:tr>
              <a:tr h="378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Use the premise that “every student is a math student”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(McCormick &amp; Lucas, 2011) (Huebner &amp; Corbett, 2008)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9431691"/>
                  </a:ext>
                </a:extLst>
              </a:tr>
              <a:tr h="56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 culture of high expectations and intellectual development for all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(McCormick &amp; Lucas, 2011) (Conley D. T., 2007) (Huebner &amp; Corbett, 2008) (Ali &amp; Jenkins, 2002)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77440994"/>
                  </a:ext>
                </a:extLst>
              </a:tr>
              <a:tr h="507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Encourage stronger mathematical thinkers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(Corbishley &amp; Truxaw, 2010) (Hodara, 2013) (Huebner &amp; Corbett, 2008)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6318588"/>
                  </a:ext>
                </a:extLst>
              </a:tr>
              <a:tr h="56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Conceptual understandings rather than rote use of algorithms and memorizing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(Madison, et al., 2015) (Conley D. T., 2007) (Hodara, 2013) (Huebner &amp; Corbett, 2008)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6386048"/>
                  </a:ext>
                </a:extLst>
              </a:tr>
              <a:tr h="378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Strategies for multiple learning styles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(McCormick &amp; Lucas, 2011) (Huebner &amp; Corbett, 2008)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2166005"/>
                  </a:ext>
                </a:extLst>
              </a:tr>
              <a:tr h="5641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Multiple representations of problems including equations, graphing, models, etc.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 err="1">
                          <a:effectLst/>
                        </a:rPr>
                        <a:t>Hodara</a:t>
                      </a:r>
                      <a:r>
                        <a:rPr lang="en-US" sz="1200" u="none" strike="noStrike" dirty="0">
                          <a:effectLst/>
                        </a:rPr>
                        <a:t>, 2013) (Huebner &amp; Corbett, 2008)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052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47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D43F-47AB-4776-82E9-06101E99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Standards of Mathematical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2E15-6F82-4850-AAD1-756FC0F2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2567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1</a:t>
            </a:r>
            <a:r>
              <a:rPr lang="en-US" dirty="0"/>
              <a:t> Make sense of problems and persevere in solving them.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2</a:t>
            </a:r>
            <a:r>
              <a:rPr lang="en-US" dirty="0"/>
              <a:t> Reason abstractly and quantitatively.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3</a:t>
            </a:r>
            <a:r>
              <a:rPr lang="en-US" dirty="0"/>
              <a:t> Construct viable arguments and critique the reasoning of others.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4</a:t>
            </a:r>
            <a:r>
              <a:rPr lang="en-US" dirty="0"/>
              <a:t> Model with mathematics.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5 </a:t>
            </a:r>
            <a:r>
              <a:rPr lang="en-US" dirty="0"/>
              <a:t>Use appropriate tools strategically.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6 </a:t>
            </a:r>
            <a:r>
              <a:rPr lang="en-US" dirty="0"/>
              <a:t>Attend to precision.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7</a:t>
            </a:r>
            <a:r>
              <a:rPr lang="en-US" dirty="0"/>
              <a:t> Look for and make use of structure. 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b="1" dirty="0"/>
              <a:t>8</a:t>
            </a:r>
            <a:r>
              <a:rPr lang="en-US" dirty="0"/>
              <a:t> Look for and express regularity in repeated reasoning.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9D1CD-873E-41C6-9D83-D9194CB8FF1E}"/>
              </a:ext>
            </a:extLst>
          </p:cNvPr>
          <p:cNvSpPr txBox="1"/>
          <p:nvPr/>
        </p:nvSpPr>
        <p:spPr>
          <a:xfrm>
            <a:off x="8924544" y="6099048"/>
            <a:ext cx="14264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(CCSS, 2010)</a:t>
            </a:r>
          </a:p>
        </p:txBody>
      </p:sp>
    </p:spTree>
    <p:extLst>
      <p:ext uri="{BB962C8B-B14F-4D97-AF65-F5344CB8AC3E}">
        <p14:creationId xmlns:p14="http://schemas.microsoft.com/office/powerpoint/2010/main" val="294263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7535-2930-4903-B485-E96EA76F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/>
              <a:t>Growth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85F9-3579-4D97-B74B-6D48E72A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981200"/>
            <a:ext cx="5314542" cy="367373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Carole Dweck (2015) and her colleagues have done considerable research into students’ mindsets, specifically how they perceive their abilities.  </a:t>
            </a:r>
          </a:p>
          <a:p>
            <a:r>
              <a:rPr lang="en-US" sz="2400" dirty="0"/>
              <a:t>A student’s mindset about their ability in mathematics plays a key role in their motivation and achievement. </a:t>
            </a:r>
          </a:p>
          <a:p>
            <a:r>
              <a:rPr lang="en-US" sz="2400" dirty="0"/>
              <a:t>We can change a student’s mindset and boost their achievement (Dweck C. S., 2009; Dweck C. , 2015).</a:t>
            </a:r>
          </a:p>
          <a:p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43AFB9E7-731B-4BAA-8717-026945017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3293-936C-4B1B-8784-D8789FB1F746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mind-p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4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7E4A-CBCD-4561-9F08-2243C8D3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03205"/>
            <a:ext cx="10881361" cy="1712223"/>
          </a:xfrm>
        </p:spPr>
        <p:txBody>
          <a:bodyPr anchor="b">
            <a:normAutofit/>
          </a:bodyPr>
          <a:lstStyle/>
          <a:p>
            <a:pPr algn="ctr"/>
            <a:r>
              <a:rPr lang="en-US" sz="2800" b="1" dirty="0">
                <a:solidFill>
                  <a:srgbClr val="009999"/>
                </a:solidFill>
              </a:rPr>
              <a:t>“The very best opportunities to learn </a:t>
            </a:r>
            <a:br>
              <a:rPr lang="en-US" sz="2800" b="1" dirty="0">
                <a:solidFill>
                  <a:srgbClr val="009999"/>
                </a:solidFill>
              </a:rPr>
            </a:br>
            <a:r>
              <a:rPr lang="en-US" sz="2800" b="1" dirty="0">
                <a:solidFill>
                  <a:srgbClr val="009999"/>
                </a:solidFill>
              </a:rPr>
              <a:t>come about </a:t>
            </a:r>
            <a:br>
              <a:rPr lang="en-US" sz="2800" b="1" dirty="0">
                <a:solidFill>
                  <a:srgbClr val="009999"/>
                </a:solidFill>
              </a:rPr>
            </a:br>
            <a:r>
              <a:rPr lang="en-US" sz="2800" b="1" dirty="0">
                <a:solidFill>
                  <a:srgbClr val="009999"/>
                </a:solidFill>
              </a:rPr>
              <a:t>when students believe in themselves”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b="1" dirty="0"/>
              <a:t>(</a:t>
            </a:r>
            <a:r>
              <a:rPr lang="en-US" sz="2000" b="1" dirty="0" err="1"/>
              <a:t>Boaler</a:t>
            </a:r>
            <a:r>
              <a:rPr lang="en-US" sz="2000" b="1" dirty="0"/>
              <a:t>, 2016, p. 5).</a:t>
            </a:r>
            <a:endParaRPr lang="en-US" sz="28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1B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56715D-166D-48D1-AA1F-79089BEE3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265565"/>
              </p:ext>
            </p:extLst>
          </p:nvPr>
        </p:nvGraphicFramePr>
        <p:xfrm>
          <a:off x="904240" y="1915429"/>
          <a:ext cx="10647681" cy="494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58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5D05F-0A62-4497-AC49-541FA21C3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50D61-F584-421A-A3D5-887A2FE2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College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E2EE1-9610-4610-832A-B2C41407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Many students are unprepared for post-secondary education and/or for the 21</a:t>
            </a:r>
            <a:r>
              <a:rPr lang="en-US" sz="3600" baseline="30000" dirty="0">
                <a:solidFill>
                  <a:srgbClr val="FFFFFF"/>
                </a:solidFill>
              </a:rPr>
              <a:t>st</a:t>
            </a:r>
            <a:r>
              <a:rPr lang="en-US" sz="3600" dirty="0">
                <a:solidFill>
                  <a:srgbClr val="FFFFFF"/>
                </a:solidFill>
              </a:rPr>
              <a:t> century workforce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(Ali &amp; Jenkins, 2002; Conley, 2007; McCormick &amp; Lucas, 2011)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624E3-C3CF-4F1E-997D-2726FB4C2F4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fpnews.com/exclusive/iran-dispatch-skilled-workforce-uk-germany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4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B911C-57CB-47E3-AA18-44937F77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91895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Fixed Mindset v. Growth Mindset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B0909-2C43-4916-81CE-A8399347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0717"/>
            <a:ext cx="5157787" cy="558144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sz="3200" dirty="0"/>
              <a:t>Fixed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2C9A1-7511-4487-A083-1415B6C9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7948"/>
            <a:ext cx="5157787" cy="4524927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en-US" sz="3400" dirty="0"/>
          </a:p>
          <a:p>
            <a:r>
              <a:rPr lang="en-US" sz="3400" dirty="0"/>
              <a:t>the belief that mathematical ability is innate, you are either born with ability to do mathematics or you are not </a:t>
            </a:r>
            <a:r>
              <a:rPr lang="en-US" sz="2900" dirty="0"/>
              <a:t>(</a:t>
            </a:r>
            <a:r>
              <a:rPr lang="en-US" sz="2900" dirty="0" err="1"/>
              <a:t>Boaler</a:t>
            </a:r>
            <a:r>
              <a:rPr lang="en-US" sz="2900" dirty="0"/>
              <a:t>, 2016)</a:t>
            </a:r>
            <a:r>
              <a:rPr lang="en-US" sz="3400" dirty="0"/>
              <a:t>. </a:t>
            </a:r>
          </a:p>
          <a:p>
            <a:r>
              <a:rPr lang="en-US" sz="3400" dirty="0"/>
              <a:t>“I am not a math person” or “Math is hard”. </a:t>
            </a:r>
          </a:p>
          <a:p>
            <a:r>
              <a:rPr lang="en-US" sz="3400" dirty="0"/>
              <a:t> a fixed mindset has also been found to be damaging to </a:t>
            </a:r>
            <a:r>
              <a:rPr lang="en-US" sz="3400" u="sng" dirty="0"/>
              <a:t>high-achieving </a:t>
            </a:r>
            <a:r>
              <a:rPr lang="en-US" sz="3400" dirty="0"/>
              <a:t>students. </a:t>
            </a:r>
          </a:p>
          <a:p>
            <a:pPr lvl="1"/>
            <a:r>
              <a:rPr lang="en-US" sz="2900" dirty="0"/>
              <a:t>Students who believe that they are smart are often less willing to try new strategies and more difficult work </a:t>
            </a:r>
          </a:p>
          <a:p>
            <a:pPr lvl="1"/>
            <a:r>
              <a:rPr lang="en-US" sz="2900" dirty="0"/>
              <a:t>fear that they may not continue to be successful (</a:t>
            </a:r>
            <a:r>
              <a:rPr lang="en-US" sz="2900" dirty="0" err="1"/>
              <a:t>Boaler</a:t>
            </a:r>
            <a:r>
              <a:rPr lang="en-US" sz="2900" dirty="0"/>
              <a:t>, 2016).  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The fixed mindset is more prevalent in mathematics than in any other subject area </a:t>
            </a:r>
            <a:r>
              <a:rPr lang="en-US" sz="2900" dirty="0"/>
              <a:t>(Dweck C. S., 2009).</a:t>
            </a:r>
            <a:endParaRPr lang="en-US" sz="3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F2711-E0BD-41A9-97F4-A729E2FFD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7813"/>
            <a:ext cx="5183188" cy="558144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Growth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A67EE6-1BE4-4D41-ACA6-67EE0CBB1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6424"/>
            <a:ext cx="5183188" cy="4276449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endParaRPr lang="en-US" sz="3200" dirty="0"/>
          </a:p>
          <a:p>
            <a:r>
              <a:rPr lang="en-US" sz="3200" dirty="0"/>
              <a:t>Students with a growth mindset are significantly more oriented toward learning goals. </a:t>
            </a:r>
          </a:p>
          <a:p>
            <a:r>
              <a:rPr lang="en-US" sz="3200" dirty="0"/>
              <a:t>They believe in the power of effort – that effort improves ability no matter what the current level might be. </a:t>
            </a:r>
          </a:p>
          <a:p>
            <a:r>
              <a:rPr lang="en-US" sz="3200" dirty="0"/>
              <a:t>Students with a growth mindset care more about learning than their grades </a:t>
            </a:r>
            <a:r>
              <a:rPr lang="en-US" sz="2900" dirty="0"/>
              <a:t>(Dweck C. S., 2009).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8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4A8DC-B83D-442A-9CC3-76841DB7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3600" b="1"/>
              <a:t>Introduce Growth Mindset early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06E7D7-A773-45C4-9FBE-9D9646C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0081"/>
            <a:ext cx="5157215" cy="41108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Dweck and her colleagues created workshops for seventh graders to teach the growth mindset.</a:t>
            </a:r>
          </a:p>
          <a:p>
            <a:r>
              <a:rPr lang="en-US" sz="2000" dirty="0"/>
              <a:t>brain is a like a muscle that can grow stronger with use: when they learn something new the brain creates new connections.  </a:t>
            </a:r>
          </a:p>
          <a:p>
            <a:r>
              <a:rPr lang="en-US" sz="2000" dirty="0"/>
              <a:t>Their brains grow when they make mistakes (</a:t>
            </a:r>
            <a:r>
              <a:rPr lang="en-US" sz="2000" dirty="0" err="1"/>
              <a:t>Boaler</a:t>
            </a:r>
            <a:r>
              <a:rPr lang="en-US" sz="2000" dirty="0"/>
              <a:t>, 2016). </a:t>
            </a:r>
          </a:p>
          <a:p>
            <a:r>
              <a:rPr lang="en-US" sz="2000" dirty="0"/>
              <a:t>Effort – students should be encouraged to try new strategies, seek input from others, and persevere when they are having difficulty (Dweck C. , 2015). </a:t>
            </a:r>
          </a:p>
          <a:p>
            <a:r>
              <a:rPr lang="en-US" sz="2000" dirty="0"/>
              <a:t>Praise students for their the effort and work they are doing, not for being smart.</a:t>
            </a:r>
          </a:p>
        </p:txBody>
      </p:sp>
      <p:pic>
        <p:nvPicPr>
          <p:cNvPr id="4" name="Picture 3" descr="A picture containing animal&#10;&#10;Description automatically generated">
            <a:extLst>
              <a:ext uri="{FF2B5EF4-FFF2-40B4-BE49-F238E27FC236}">
                <a16:creationId xmlns:a16="http://schemas.microsoft.com/office/drawing/2014/main" id="{04D4B9E8-C972-45BD-A566-6F63711B7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1415" r="12730" b="-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D8A95-0FD1-4D08-B232-593529D1E3D1}"/>
              </a:ext>
            </a:extLst>
          </p:cNvPr>
          <p:cNvSpPr txBox="1"/>
          <p:nvPr/>
        </p:nvSpPr>
        <p:spPr>
          <a:xfrm>
            <a:off x="8888377" y="565307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neurocritic.blogspot.com/2014/06/and-darpa-deep-brain-stimulation-awards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3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AB54F-868E-45A5-B638-A3EF698E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Boaler’s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i="1" u="sng" dirty="0">
                <a:solidFill>
                  <a:srgbClr val="FFFFFF"/>
                </a:solidFill>
              </a:rPr>
              <a:t>Mathematical Mindsets</a:t>
            </a:r>
            <a:br>
              <a:rPr lang="en-US" b="1" i="1" u="sng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(2016)</a:t>
            </a:r>
            <a:endParaRPr lang="en-US" b="1" i="1" u="sng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422424-0CF1-4158-A3C1-0C99A9D87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587775"/>
              </p:ext>
            </p:extLst>
          </p:nvPr>
        </p:nvGraphicFramePr>
        <p:xfrm>
          <a:off x="4998720" y="470924"/>
          <a:ext cx="6969760" cy="589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42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58BC-1C45-49C7-ADBA-57F65C6C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Teachers should have opportunities for professional development in the growth mindset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dirty="0"/>
              <a:t>(Conley, D.T., 2007; McCormick &amp; Lucas, 2011)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3915-764F-4813-A9E1-8398415C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679"/>
            <a:ext cx="10515600" cy="3911283"/>
          </a:xfrm>
        </p:spPr>
        <p:txBody>
          <a:bodyPr/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To </a:t>
            </a:r>
            <a:r>
              <a:rPr lang="en-US" sz="2800" dirty="0" smtClean="0"/>
              <a:t>present </a:t>
            </a:r>
            <a:r>
              <a:rPr lang="en-US" sz="2800" dirty="0"/>
              <a:t>their curriculum in that framework</a:t>
            </a:r>
          </a:p>
          <a:p>
            <a:pPr lvl="1"/>
            <a:r>
              <a:rPr lang="en-US" sz="2800" dirty="0"/>
              <a:t>Give feedback to students in a way to encourage their efforts and allow </a:t>
            </a:r>
            <a:r>
              <a:rPr lang="en-US" sz="2800" dirty="0" smtClean="0"/>
              <a:t>for </a:t>
            </a:r>
            <a:r>
              <a:rPr lang="en-US" sz="2800" dirty="0"/>
              <a:t>mistakes.  </a:t>
            </a:r>
          </a:p>
          <a:p>
            <a:pPr lvl="1"/>
            <a:r>
              <a:rPr lang="en-US" sz="2800" dirty="0"/>
              <a:t>Be more aware of their students’ learning styles and needs as well as the mindset they begin with.  </a:t>
            </a:r>
          </a:p>
          <a:p>
            <a:pPr lvl="1"/>
            <a:r>
              <a:rPr lang="en-US" sz="2800" dirty="0"/>
              <a:t>Be able to foster the growth mindset within each of her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F976-74F3-42EC-8E14-470DCE91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7" y="285612"/>
            <a:ext cx="10717961" cy="37037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Common themes in the literature = Components of the Growth Mindset Framework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01D8EEC-2F81-4270-8F60-552120D8E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096887"/>
              </p:ext>
            </p:extLst>
          </p:nvPr>
        </p:nvGraphicFramePr>
        <p:xfrm>
          <a:off x="384048" y="665923"/>
          <a:ext cx="11284491" cy="6080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4491">
                  <a:extLst>
                    <a:ext uri="{9D8B030D-6E8A-4147-A177-3AD203B41FA5}">
                      <a16:colId xmlns:a16="http://schemas.microsoft.com/office/drawing/2014/main" val="1885344809"/>
                    </a:ext>
                  </a:extLst>
                </a:gridCol>
              </a:tblGrid>
              <a:tr h="817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Students as active learners; Student talk rather than lecture; Teacher as facilitator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01719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Work collaboratively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89779"/>
                  </a:ext>
                </a:extLst>
              </a:tr>
              <a:tr h="54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Provide a safe environment for scaffolding, asking questions and talking about mistakes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47284"/>
                  </a:ext>
                </a:extLst>
              </a:tr>
              <a:tr h="54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Use real-life examples to orient learning (begin of class)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46106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Open questioning techniques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6735"/>
                  </a:ext>
                </a:extLst>
              </a:tr>
              <a:tr h="54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Students reflect on their learning; Critique their own work, rewrite and modify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6558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Use the premise that “every student is a math student”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31691"/>
                  </a:ext>
                </a:extLst>
              </a:tr>
              <a:tr h="54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 culture of high expectations and intellectual development for all students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40994"/>
                  </a:ext>
                </a:extLst>
              </a:tr>
              <a:tr h="492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Encourage stronger mathematical thinkers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18588"/>
                  </a:ext>
                </a:extLst>
              </a:tr>
              <a:tr h="54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Conceptual understandings rather than rote use of algorithms and memorizing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86048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Strategies for multiple learning styles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66005"/>
                  </a:ext>
                </a:extLst>
              </a:tr>
              <a:tr h="54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Multiple representations of problems including equations, graphing, models, etc.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2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47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7356C4C-874E-465B-AFD6-2A6EB720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735980" cy="5822316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/>
              <a:t>“The path to </a:t>
            </a:r>
            <a:br>
              <a:rPr lang="en-US" sz="4100" b="1" dirty="0"/>
            </a:br>
            <a:r>
              <a:rPr lang="en-US" sz="4100" b="1" dirty="0"/>
              <a:t>a growth mindset </a:t>
            </a:r>
            <a:br>
              <a:rPr lang="en-US" sz="4100" b="1" dirty="0"/>
            </a:br>
            <a:r>
              <a:rPr lang="en-US" sz="4100" b="1" dirty="0"/>
              <a:t>is a journey” </a:t>
            </a:r>
            <a:br>
              <a:rPr lang="en-US" sz="4100" b="1" dirty="0"/>
            </a:br>
            <a:r>
              <a:rPr lang="en-US" sz="4100" b="1" dirty="0"/>
              <a:t/>
            </a:r>
            <a:br>
              <a:rPr lang="en-US" sz="4100" b="1" dirty="0"/>
            </a:br>
            <a:r>
              <a:rPr lang="en-US" sz="4100" b="1" dirty="0"/>
              <a:t/>
            </a:r>
            <a:br>
              <a:rPr lang="en-US" sz="4100" b="1" dirty="0"/>
            </a:br>
            <a:r>
              <a:rPr lang="en-US" sz="3200" b="1" dirty="0"/>
              <a:t>(Dweck, C., 2015) </a:t>
            </a:r>
            <a:endParaRPr lang="en-US" sz="4100" dirty="0"/>
          </a:p>
        </p:txBody>
      </p:sp>
      <p:pic>
        <p:nvPicPr>
          <p:cNvPr id="8" name="Content Placeholder 7" descr="A picture containing outdoor, building, bus, photo&#10;&#10;Description automatically generated">
            <a:extLst>
              <a:ext uri="{FF2B5EF4-FFF2-40B4-BE49-F238E27FC236}">
                <a16:creationId xmlns:a16="http://schemas.microsoft.com/office/drawing/2014/main" id="{BA3535FF-184F-44D2-B870-BE269D728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1594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87E974-26F3-4C00-AA8A-A5772416D94E}"/>
              </a:ext>
            </a:extLst>
          </p:cNvPr>
          <p:cNvSpPr txBox="1"/>
          <p:nvPr/>
        </p:nvSpPr>
        <p:spPr>
          <a:xfrm>
            <a:off x="2332691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Transport_in_Manchest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6161-45AB-4B09-AE69-C61F1CFB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Current work on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8BB9-5655-49CE-9DA5-F9DDC907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292087"/>
            <a:ext cx="5794513" cy="48848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Piloting: I am currently teaching a Math Education content course for Elementary Education majors using Mathematical Mindsets as a framework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Students self-assess</a:t>
            </a:r>
          </a:p>
          <a:p>
            <a:pPr lvl="1"/>
            <a:r>
              <a:rPr lang="en-US" sz="2800" dirty="0"/>
              <a:t>Less skill-based homework, more reflection on the day’s work</a:t>
            </a:r>
          </a:p>
          <a:p>
            <a:pPr lvl="1"/>
            <a:r>
              <a:rPr lang="en-US" sz="2800" dirty="0"/>
              <a:t>No formal testing – instead student portfolios to show growth and conceptual understanding</a:t>
            </a:r>
          </a:p>
          <a:p>
            <a:pPr lvl="1"/>
            <a:r>
              <a:rPr lang="en-US" sz="2800" dirty="0"/>
              <a:t>Work as mathematicians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D84A0-4382-4A0A-A927-4579A3B81A11}"/>
              </a:ext>
            </a:extLst>
          </p:cNvPr>
          <p:cNvSpPr txBox="1"/>
          <p:nvPr/>
        </p:nvSpPr>
        <p:spPr>
          <a:xfrm rot="21267421">
            <a:off x="6539948" y="2200207"/>
            <a:ext cx="5029200" cy="406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Benefits: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Less stress and math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More student talk and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Students look for multiple approaches and representations without prompting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Students use their intuition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Safe environment for sharing all ideas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CBBDF8A8-A866-4852-A40F-BFB402FBF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6674" y="200402"/>
            <a:ext cx="8876798" cy="6657598"/>
          </a:xfrm>
        </p:spPr>
      </p:pic>
    </p:spTree>
    <p:extLst>
      <p:ext uri="{BB962C8B-B14F-4D97-AF65-F5344CB8AC3E}">
        <p14:creationId xmlns:p14="http://schemas.microsoft.com/office/powerpoint/2010/main" val="417754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7B7A-E5EE-4149-9F58-93E3ACC1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75065"/>
            <a:ext cx="10906539" cy="430004"/>
          </a:xfrm>
        </p:spPr>
        <p:txBody>
          <a:bodyPr>
            <a:noAutofit/>
          </a:bodyPr>
          <a:lstStyle/>
          <a:p>
            <a:r>
              <a:rPr lang="en-US" sz="20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E42C1-A97C-4FA2-A22E-EA03FB33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681038"/>
            <a:ext cx="11035748" cy="60576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W., Barry, W. J.,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Flaggs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Holschuh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P., Daniels, S., &amp;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Schrauth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(2017). Student-perceived interferences to college and mathematics success.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Developmental Education, 40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2-9.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Ali, R., &amp; Jenkins, G. (2002).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school diploma: Making it more than an empty promise.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Education Trust - West, Oakland, CA.</a:t>
            </a:r>
          </a:p>
          <a:p>
            <a:pPr marL="0" indent="0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Bettinger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P., Boatman, A., &amp; Long, B. T. (2013). Student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supoorts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Developmental education and other academic programs.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Children, 23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93-115.</a:t>
            </a:r>
          </a:p>
          <a:p>
            <a:pPr marL="0" indent="0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(2016).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mindsets: Unleashing students' potential through creative math, inspiring messages and innovative teaching.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Jossey-Bass.</a:t>
            </a:r>
          </a:p>
          <a:p>
            <a:pPr marL="0" indent="0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Burdman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(2015).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freedom: Diversifying math requirements for college readiness and graduation.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Policy Analysis for California Education.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Conley. (2008). Rethinking college readiness.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Directions for Higher Education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(144), 3-13. doi:10.1002/he.321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Conley, D. T. (2007).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Redfining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readiness.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Eugene, OR: Educational Policy Improvement Center.</a:t>
            </a:r>
          </a:p>
          <a:p>
            <a:pPr marL="0" indent="0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Corbishley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B., &amp;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Truxaw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P. (2010). Mathematical readiness of entering college freshmen: An exploration of perceptions of mathematics faculty.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Science and Mathematics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(110), 71-85.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Dweck, C. (2015, September 22). Carol Dweck revisits the "growth mindset'.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Week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Dweck, C. S. (2009).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Mindsets and math/science achievement.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Carnegie Corporation of New York &amp; Institute for Advanced Study Commission on Mathematics and Science Education.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1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5CE0-48D6-482D-A74A-0947BAAE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362"/>
          </a:xfrm>
        </p:spPr>
        <p:txBody>
          <a:bodyPr>
            <a:normAutofit/>
          </a:bodyPr>
          <a:lstStyle/>
          <a:p>
            <a:r>
              <a:rPr lang="en-US" sz="2000" b="1" dirty="0"/>
              <a:t>References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3BA4B-0296-476E-95FF-A7464CEF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944217"/>
            <a:ext cx="11251094" cy="5548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(2013).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students' college math readiness: A review of the evidence on postsecondary interventions and reforms.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York, NY: Columbia University, Teachers College, Community College Research Center.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Huebner, T. A., &amp; Corbett, G. C. (2008).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Rethinking high school: Supporting all students to be college ready in math.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Francisco, CA: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Bill and Melinda Gates Foundation.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Knowles, M. (1978).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adult learner: A neglected species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(Second ed.). Houston, TX: Gulf Publishing Company.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Knowles, M. S., Holton III, E. F., &amp; Swanson, R. A. (2005).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adult learner: The definitive classic in adult education and human resource development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(Sixth ed.). Burlington, MA: Elsevier.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Madison, B. L., Linde, C. S., Decker, B. R., Rigsby, E. M., Dingman, S. W., &amp; Stegman, C. E. (2015). A study of placement and grade prediction in first college mathematics courses.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PRIMUS: Problems, Resources and Issues in Mathematics Undergraduate Studies, 25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131-157.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McCormick, N. J., &amp; Lucas, M. S. (2011). Exploring mathematics college readiness in the United States.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Issues in Education, 14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doi:http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://cie.asu.edu/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cieatasu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/article/view/680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Governors Association Center for Best Practices, C. o. (2010).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Core State Standards.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Retrieved January 15, 2019, from Standards of mathematical practice.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Olson, L. (2007). What does 'ready' mean?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Week, 26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(40), pp. 7-12.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Rodrigues, K. (2012). It does matter how we teach math.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Adult Education, 41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Scrivener, S., &amp; Logue, A. W. (2016). Building college readiness before matriculation: A preview of a CUNY Start evaluation.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Knowledge to Improve Social Policy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(April 2016), 1-12.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Sonnert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Barnett, M. D., &amp; Sadler, P. M. (2020). The effects of mathematics preparation and mathematics attitudes on college calculus performance.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for Research in Mathematics Education, 51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105-125.</a:t>
            </a:r>
          </a:p>
        </p:txBody>
      </p:sp>
    </p:spTree>
    <p:extLst>
      <p:ext uri="{BB962C8B-B14F-4D97-AF65-F5344CB8AC3E}">
        <p14:creationId xmlns:p14="http://schemas.microsoft.com/office/powerpoint/2010/main" val="212381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1583C-CA56-4627-9762-6C088F4A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College-Ready defined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11E2E-E023-4323-9B8C-45C1DDF1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“the level of preparation a student needs in order to enroll and succeed, with remediation, in a credit-bearing general education course at a post-secondary institution that offers a baccalaureate degree or transfer to a baccalaureate program” (Conley, 2008)</a:t>
            </a:r>
          </a:p>
        </p:txBody>
      </p:sp>
    </p:spTree>
    <p:extLst>
      <p:ext uri="{BB962C8B-B14F-4D97-AF65-F5344CB8AC3E}">
        <p14:creationId xmlns:p14="http://schemas.microsoft.com/office/powerpoint/2010/main" val="327899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Andragogy: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“the art and science of helping adults learn”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(Knowles, 1980, p.43)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297" y="264160"/>
            <a:ext cx="6385504" cy="627888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ADULTS:</a:t>
            </a:r>
            <a:endParaRPr lang="en-US" sz="2400" dirty="0"/>
          </a:p>
          <a:p>
            <a:r>
              <a:rPr lang="en-US" sz="2400" dirty="0"/>
              <a:t>Learn what they need to know; need to know why they are learning something before they learn  it. Importance of real life situations to introduce new topics (Rodrigues, 2012)</a:t>
            </a:r>
          </a:p>
          <a:p>
            <a:r>
              <a:rPr lang="en-US" sz="2400" dirty="0">
                <a:solidFill>
                  <a:srgbClr val="00B0F0"/>
                </a:solidFill>
              </a:rPr>
              <a:t>Are responsible for their own learning</a:t>
            </a:r>
          </a:p>
          <a:p>
            <a:r>
              <a:rPr lang="en-US" sz="2400" dirty="0"/>
              <a:t>Their experiences are very important in the process of adult learning</a:t>
            </a:r>
          </a:p>
          <a:p>
            <a:r>
              <a:rPr lang="en-US" sz="2400" dirty="0">
                <a:solidFill>
                  <a:srgbClr val="00B0F0"/>
                </a:solidFill>
              </a:rPr>
              <a:t>Adult learners must be ready to learn (to make a commitment to attend classes and complete all assignments)</a:t>
            </a:r>
          </a:p>
          <a:p>
            <a:r>
              <a:rPr lang="en-US" sz="2400" dirty="0"/>
              <a:t>Are motivated to learn what can be applied immediately to their life or work situations (Knowles, 2005)</a:t>
            </a:r>
          </a:p>
          <a:p>
            <a:r>
              <a:rPr lang="en-US" sz="2400" dirty="0">
                <a:solidFill>
                  <a:srgbClr val="00B0F0"/>
                </a:solidFill>
              </a:rPr>
              <a:t>Will respond to external motivation but internal motivation (self-esteem, self-motivation, improved quality of life) is much more powerful.</a:t>
            </a:r>
          </a:p>
        </p:txBody>
      </p:sp>
    </p:spTree>
    <p:extLst>
      <p:ext uri="{BB962C8B-B14F-4D97-AF65-F5344CB8AC3E}">
        <p14:creationId xmlns:p14="http://schemas.microsoft.com/office/powerpoint/2010/main" val="4011649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lackboard&#10;&#10;Description automatically generated">
            <a:extLst>
              <a:ext uri="{FF2B5EF4-FFF2-40B4-BE49-F238E27FC236}">
                <a16:creationId xmlns:a16="http://schemas.microsoft.com/office/drawing/2014/main" id="{530BD23B-5C6F-4211-A0E3-96835B490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5206" b="97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98010-6FDC-4994-81E4-349E6F50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</a:rPr>
              <a:t>Mathematical readiness defined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C0B0-F4AF-43DC-BF76-CC1FEB4F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002" y="1065862"/>
            <a:ext cx="7202429" cy="47262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“the degree to which a student is predicted to succeed in the college environment in mathematics”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Corbishley</a:t>
            </a:r>
            <a:r>
              <a:rPr lang="en-US" sz="2000" dirty="0"/>
              <a:t> &amp; </a:t>
            </a:r>
            <a:r>
              <a:rPr lang="en-US" sz="2000" dirty="0" err="1"/>
              <a:t>Truxaw</a:t>
            </a:r>
            <a:r>
              <a:rPr lang="en-US" sz="2000" dirty="0"/>
              <a:t>, 2010, p. 72)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or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“a student’s ability to be successful in college-level mathematics courses without the need for remedial or developmental coursework”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(Conley, 2008; McCormick &amp; Lucas, 2011).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54AD0-EEFA-4A24-AD54-FA02F60EEB8D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diagonal.com/2012/09/25/as-simple-as-abc-as-difficult-as-abc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9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E8E6B-5781-44C4-BAEC-02312B98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Mathematics Topics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C32D92E-CCAC-4825-A092-8213561E9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52197"/>
              </p:ext>
            </p:extLst>
          </p:nvPr>
        </p:nvGraphicFramePr>
        <p:xfrm>
          <a:off x="750014" y="2310835"/>
          <a:ext cx="10769437" cy="33842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646041">
                  <a:extLst>
                    <a:ext uri="{9D8B030D-6E8A-4147-A177-3AD203B41FA5}">
                      <a16:colId xmlns:a16="http://schemas.microsoft.com/office/drawing/2014/main" val="2263684253"/>
                    </a:ext>
                  </a:extLst>
                </a:gridCol>
                <a:gridCol w="3520103">
                  <a:extLst>
                    <a:ext uri="{9D8B030D-6E8A-4147-A177-3AD203B41FA5}">
                      <a16:colId xmlns:a16="http://schemas.microsoft.com/office/drawing/2014/main" val="1117399292"/>
                    </a:ext>
                  </a:extLst>
                </a:gridCol>
                <a:gridCol w="2603293">
                  <a:extLst>
                    <a:ext uri="{9D8B030D-6E8A-4147-A177-3AD203B41FA5}">
                      <a16:colId xmlns:a16="http://schemas.microsoft.com/office/drawing/2014/main" val="3106000130"/>
                    </a:ext>
                  </a:extLst>
                </a:gridCol>
              </a:tblGrid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solving equations in one or two variables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distributive property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rational exponents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8104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computing without the use of a calculator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analyzing 2D and 3D figures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function notation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279887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calculations with rational numbers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perimeter, area and volume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exponents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24216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use of protractor, ruler and compass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combining algebraic expressions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similarity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17641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understanding</a:t>
                      </a:r>
                      <a:r>
                        <a:rPr lang="en-US" sz="2000" u="none" strike="noStrike" dirty="0">
                          <a:effectLst/>
                        </a:rPr>
                        <a:t> where formulas come from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multiplication facts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addition facts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69023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quadratic equations and applications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manipulating inequalities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general algebra skills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93537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finding inverses of invertible functions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algebraic manipulations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graphing functions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8" marR="5558" marT="555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6094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AAF6A8C-1B8E-4A68-B464-E765ED2A0F9C}"/>
              </a:ext>
            </a:extLst>
          </p:cNvPr>
          <p:cNvSpPr txBox="1"/>
          <p:nvPr/>
        </p:nvSpPr>
        <p:spPr>
          <a:xfrm>
            <a:off x="2832652" y="5818218"/>
            <a:ext cx="8686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Bettinger</a:t>
            </a:r>
            <a:r>
              <a:rPr lang="en-US" dirty="0"/>
              <a:t>, Boatman, and Long 2013; </a:t>
            </a:r>
            <a:r>
              <a:rPr lang="en-US" dirty="0" err="1"/>
              <a:t>Corbishley</a:t>
            </a:r>
            <a:r>
              <a:rPr lang="en-US" dirty="0"/>
              <a:t> &amp; </a:t>
            </a:r>
            <a:r>
              <a:rPr lang="en-US" dirty="0" err="1"/>
              <a:t>Truxaw</a:t>
            </a:r>
            <a:r>
              <a:rPr lang="en-US" dirty="0"/>
              <a:t>, 2016; McCormick &amp; Lucas, 2011)</a:t>
            </a:r>
          </a:p>
        </p:txBody>
      </p:sp>
    </p:spTree>
    <p:extLst>
      <p:ext uri="{BB962C8B-B14F-4D97-AF65-F5344CB8AC3E}">
        <p14:creationId xmlns:p14="http://schemas.microsoft.com/office/powerpoint/2010/main" val="180933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CCF89-489D-4964-95B8-BD173A80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 skills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1D595C0-6A88-41A4-B8D0-35577CC6B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765184"/>
              </p:ext>
            </p:extLst>
          </p:nvPr>
        </p:nvGraphicFramePr>
        <p:xfrm>
          <a:off x="378068" y="2586099"/>
          <a:ext cx="11438792" cy="327817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82703">
                  <a:extLst>
                    <a:ext uri="{9D8B030D-6E8A-4147-A177-3AD203B41FA5}">
                      <a16:colId xmlns:a16="http://schemas.microsoft.com/office/drawing/2014/main" val="1926116514"/>
                    </a:ext>
                  </a:extLst>
                </a:gridCol>
                <a:gridCol w="3946479">
                  <a:extLst>
                    <a:ext uri="{9D8B030D-6E8A-4147-A177-3AD203B41FA5}">
                      <a16:colId xmlns:a16="http://schemas.microsoft.com/office/drawing/2014/main" val="1351429031"/>
                    </a:ext>
                  </a:extLst>
                </a:gridCol>
                <a:gridCol w="3109610">
                  <a:extLst>
                    <a:ext uri="{9D8B030D-6E8A-4147-A177-3AD203B41FA5}">
                      <a16:colId xmlns:a16="http://schemas.microsoft.com/office/drawing/2014/main" val="3841072641"/>
                    </a:ext>
                  </a:extLst>
                </a:gridCol>
              </a:tblGrid>
              <a:tr h="465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think mathematically </a:t>
                      </a:r>
                      <a:r>
                        <a:rPr lang="en-US" sz="2000" b="0" u="none" strike="noStrike" dirty="0">
                          <a:effectLst/>
                        </a:rPr>
                        <a:t>at a complex level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find connections between ideas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generalization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37235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visualize and manipulate data to solve problems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tending to precision and accuracy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analysis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57603"/>
                  </a:ext>
                </a:extLst>
              </a:tr>
              <a:tr h="732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think beyond memorization of formulas and procedures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solve problems in different contexts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conceptual understandings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63919"/>
                  </a:ext>
                </a:extLst>
              </a:tr>
              <a:tr h="732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extract relevant data from word problems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use reasoning to solve problems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make their own conjectures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22129"/>
                  </a:ext>
                </a:extLst>
              </a:tr>
              <a:tr h="732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determine the reasonableness of their solutions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proving concepts and conjectures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reflect on their </a:t>
                      </a:r>
                      <a:r>
                        <a:rPr lang="en-US" sz="2000" b="1" u="none" strike="noStrike" dirty="0">
                          <a:effectLst/>
                        </a:rPr>
                        <a:t>reasoning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131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7FD7E69-7FDD-4965-8494-7E695C8D69CD}"/>
              </a:ext>
            </a:extLst>
          </p:cNvPr>
          <p:cNvSpPr txBox="1"/>
          <p:nvPr/>
        </p:nvSpPr>
        <p:spPr>
          <a:xfrm>
            <a:off x="3766930" y="5929673"/>
            <a:ext cx="814014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</a:t>
            </a:r>
            <a:r>
              <a:rPr lang="en-US" dirty="0" err="1"/>
              <a:t>Burdman</a:t>
            </a:r>
            <a:r>
              <a:rPr lang="en-US" dirty="0"/>
              <a:t>, 2015; Conley, 2008; </a:t>
            </a:r>
            <a:r>
              <a:rPr lang="en-US" dirty="0" err="1"/>
              <a:t>Corbishley</a:t>
            </a:r>
            <a:r>
              <a:rPr lang="en-US" dirty="0"/>
              <a:t> &amp; </a:t>
            </a:r>
            <a:r>
              <a:rPr lang="en-US" dirty="0" err="1"/>
              <a:t>Truxaw</a:t>
            </a:r>
            <a:r>
              <a:rPr lang="en-US" dirty="0"/>
              <a:t>, 2016; McCormick &amp; Lucas 2011; </a:t>
            </a:r>
          </a:p>
          <a:p>
            <a:pPr algn="r"/>
            <a:r>
              <a:rPr lang="en-US" dirty="0"/>
              <a:t>Olson, 2007; Rodrigues, 2012; </a:t>
            </a:r>
            <a:r>
              <a:rPr lang="en-US" dirty="0" err="1"/>
              <a:t>Sonnert</a:t>
            </a:r>
            <a:r>
              <a:rPr lang="en-US" dirty="0"/>
              <a:t>, Barnett, &amp; Sadler, 2020)</a:t>
            </a:r>
          </a:p>
        </p:txBody>
      </p:sp>
    </p:spTree>
    <p:extLst>
      <p:ext uri="{BB962C8B-B14F-4D97-AF65-F5344CB8AC3E}">
        <p14:creationId xmlns:p14="http://schemas.microsoft.com/office/powerpoint/2010/main" val="55506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ADFF-2D42-4ADB-82BF-84C6621AD75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are they unprepared?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AA88-5474-4852-ACEA-713C00AB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Teachers in K-12 are focusing on high-stakes state exams </a:t>
            </a:r>
            <a:r>
              <a:rPr lang="en-US" sz="2000" dirty="0"/>
              <a:t>(McCormick &amp; Lucas, 2011)</a:t>
            </a:r>
            <a:endParaRPr lang="en-US" dirty="0"/>
          </a:p>
          <a:p>
            <a:r>
              <a:rPr lang="en-US" dirty="0"/>
              <a:t>Exams test what is easy to assess (lower-level thinking and math skills) </a:t>
            </a:r>
            <a:r>
              <a:rPr lang="en-US" sz="2000" dirty="0"/>
              <a:t>(</a:t>
            </a:r>
            <a:r>
              <a:rPr lang="en-US" sz="2000" dirty="0" err="1"/>
              <a:t>Boaler</a:t>
            </a:r>
            <a:r>
              <a:rPr lang="en-US" sz="2000" dirty="0"/>
              <a:t>, 2016; Conley, D.T., 2007)</a:t>
            </a:r>
          </a:p>
          <a:p>
            <a:r>
              <a:rPr lang="en-US" dirty="0"/>
              <a:t>Students do not necessarily take a math class after Algebra 2 </a:t>
            </a:r>
            <a:r>
              <a:rPr lang="en-US" sz="2000" dirty="0"/>
              <a:t>(McCormick &amp; Lucas, 2011)</a:t>
            </a:r>
          </a:p>
          <a:p>
            <a:r>
              <a:rPr lang="en-US" dirty="0"/>
              <a:t>HS teachers focus on breadth rather than depth into fundamental math topics </a:t>
            </a:r>
            <a:r>
              <a:rPr lang="en-US" sz="2000" dirty="0"/>
              <a:t>(McCormick &amp; Lucas, 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4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678613-1A45-447A-9A3C-CE860CE5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Factors that interfere with 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1583F-5CB5-4A07-959C-90004B3E7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41096" y="563918"/>
                <a:ext cx="6525220" cy="565688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Students asked for factors that may interfere with their success in college mathematics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dirty="0"/>
                  <a:t>one-third (33%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the responses named difficulty with mathematics content, course pacing and structure, or their own ability in mathematics (</a:t>
                </a:r>
                <a:r>
                  <a:rPr lang="en-US" dirty="0" err="1"/>
                  <a:t>Acee</a:t>
                </a:r>
                <a:r>
                  <a:rPr lang="en-US" dirty="0"/>
                  <a:t>, et al., 2017).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Math is often the least popular subject in school (</a:t>
                </a:r>
                <a:r>
                  <a:rPr lang="en-US" sz="2400" dirty="0" err="1"/>
                  <a:t>Acee</a:t>
                </a:r>
                <a:r>
                  <a:rPr lang="en-US" sz="2400" dirty="0"/>
                  <a:t>, et al., 2017; </a:t>
                </a:r>
                <a:r>
                  <a:rPr lang="en-US" sz="2400" dirty="0" err="1"/>
                  <a:t>Boaler</a:t>
                </a:r>
                <a:r>
                  <a:rPr lang="en-US" sz="2400" dirty="0"/>
                  <a:t>, 2016; </a:t>
                </a:r>
                <a:r>
                  <a:rPr lang="en-US" sz="2400" dirty="0" err="1"/>
                  <a:t>Sonnert</a:t>
                </a:r>
                <a:r>
                  <a:rPr lang="en-US" sz="2400" dirty="0"/>
                  <a:t>, Barnett, &amp; Sadler, 2020).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1583F-5CB5-4A07-959C-90004B3E7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1096" y="563918"/>
                <a:ext cx="6525220" cy="5656881"/>
              </a:xfrm>
              <a:blipFill>
                <a:blip r:embed="rId2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0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8E719B062DB47B8F99D8F965B090D" ma:contentTypeVersion="10" ma:contentTypeDescription="Create a new document." ma:contentTypeScope="" ma:versionID="2800be80a392e715894d12abcfaf8259">
  <xsd:schema xmlns:xsd="http://www.w3.org/2001/XMLSchema" xmlns:xs="http://www.w3.org/2001/XMLSchema" xmlns:p="http://schemas.microsoft.com/office/2006/metadata/properties" xmlns:ns3="16ed90ce-2fbc-4b8b-b7f6-81b54eb9669d" xmlns:ns4="dba22af0-9be3-4e43-bbdb-ea17b4491757" targetNamespace="http://schemas.microsoft.com/office/2006/metadata/properties" ma:root="true" ma:fieldsID="a559a546b3a4648ee03e71ce42f02d2a" ns3:_="" ns4:_="">
    <xsd:import namespace="16ed90ce-2fbc-4b8b-b7f6-81b54eb9669d"/>
    <xsd:import namespace="dba22af0-9be3-4e43-bbdb-ea17b44917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d90ce-2fbc-4b8b-b7f6-81b54eb96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22af0-9be3-4e43-bbdb-ea17b4491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91EAAB-08C6-4D24-9453-78CBB61D9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d90ce-2fbc-4b8b-b7f6-81b54eb9669d"/>
    <ds:schemaRef ds:uri="dba22af0-9be3-4e43-bbdb-ea17b4491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1AF0BD-2E09-4ADF-AA05-1E83F9C8E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41B0D-0CBF-40BE-8722-643ED43CA03B}">
  <ds:schemaRefs>
    <ds:schemaRef ds:uri="http://schemas.microsoft.com/office/2006/metadata/properties"/>
    <ds:schemaRef ds:uri="http://schemas.microsoft.com/office/infopath/2007/PartnerControls"/>
    <ds:schemaRef ds:uri="dba22af0-9be3-4e43-bbdb-ea17b4491757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16ed90ce-2fbc-4b8b-b7f6-81b54eb9669d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2622</Words>
  <Application>Microsoft Office PowerPoint</Application>
  <PresentationFormat>Widescreen</PresentationFormat>
  <Paragraphs>259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Cambria Math</vt:lpstr>
      <vt:lpstr>Garamond</vt:lpstr>
      <vt:lpstr>Helvetica Neue Medium</vt:lpstr>
      <vt:lpstr>Times New Roman</vt:lpstr>
      <vt:lpstr>Office Theme</vt:lpstr>
      <vt:lpstr>The preparation of students  for mathematics  in higher education </vt:lpstr>
      <vt:lpstr>College ready</vt:lpstr>
      <vt:lpstr>College-Ready defined</vt:lpstr>
      <vt:lpstr>Andragogy:   “the art and science of helping adults learn”   (Knowles, 1980, p.43)</vt:lpstr>
      <vt:lpstr>Mathematical readiness defined </vt:lpstr>
      <vt:lpstr>Mathematics Topics </vt:lpstr>
      <vt:lpstr>General skills</vt:lpstr>
      <vt:lpstr>Why are they unprepared?</vt:lpstr>
      <vt:lpstr>Factors that interfere with success</vt:lpstr>
      <vt:lpstr>Factors that interfere with success</vt:lpstr>
      <vt:lpstr>Cycle of Low Achievement (Ali &amp; Jenkins, 2002)</vt:lpstr>
      <vt:lpstr>“All students would benefit from a more academically rigorous high school curriculum”  (Ali &amp; Jenkins, 2002)</vt:lpstr>
      <vt:lpstr>How can we better prepare students?</vt:lpstr>
      <vt:lpstr>Principles of Andragogy</vt:lpstr>
      <vt:lpstr>Principles of Andragogy </vt:lpstr>
      <vt:lpstr>Common themes in the literature for the improvement of mathematics instruction</vt:lpstr>
      <vt:lpstr>Standards of Mathematical Practice</vt:lpstr>
      <vt:lpstr>Growth Mindset</vt:lpstr>
      <vt:lpstr>“The very best opportunities to learn  come about  when students believe in themselves”  (Boaler, 2016, p. 5).</vt:lpstr>
      <vt:lpstr>Fixed Mindset v. Growth Mindset</vt:lpstr>
      <vt:lpstr>Introduce Growth Mindset early</vt:lpstr>
      <vt:lpstr>Boaler’s Mathematical Mindsets (2016)</vt:lpstr>
      <vt:lpstr>Teachers should have opportunities for professional development in the growth mindset  (Conley, D.T., 2007; McCormick &amp; Lucas, 2011)</vt:lpstr>
      <vt:lpstr>Common themes in the literature = Components of the Growth Mindset Framework</vt:lpstr>
      <vt:lpstr>“The path to  a growth mindset  is a journey”    (Dweck, C., 2015) </vt:lpstr>
      <vt:lpstr>Current work on this topic</vt:lpstr>
      <vt:lpstr>PowerPoint Presentation</vt:lpstr>
      <vt:lpstr>References</vt:lpstr>
      <vt:lpstr>References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preparation of students  for mathematics  in higher education</dc:title>
  <dc:creator>Marylu Dalton</dc:creator>
  <cp:lastModifiedBy>Dalton, Mary L.</cp:lastModifiedBy>
  <cp:revision>3</cp:revision>
  <dcterms:created xsi:type="dcterms:W3CDTF">2020-02-16T21:47:55Z</dcterms:created>
  <dcterms:modified xsi:type="dcterms:W3CDTF">2020-02-27T15:58:16Z</dcterms:modified>
</cp:coreProperties>
</file>