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529A6-832A-48DB-B4AB-094EE95F8EA0}" v="8" dt="2020-02-22T14:43:32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C962-94DA-9142-8D64-3F371160E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The Road to Recovery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1CDA0-CAF4-524B-A201-ED7774BB8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Facing Negative Emotions about Math Head on</a:t>
            </a:r>
          </a:p>
        </p:txBody>
      </p:sp>
    </p:spTree>
    <p:extLst>
      <p:ext uri="{BB962C8B-B14F-4D97-AF65-F5344CB8AC3E}">
        <p14:creationId xmlns:p14="http://schemas.microsoft.com/office/powerpoint/2010/main" val="129846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6D72-3EA4-D947-82A5-83A56C4F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2A05-0BCF-4048-A9C2-EC1DD8FF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students</a:t>
            </a:r>
          </a:p>
          <a:p>
            <a:r>
              <a:rPr lang="en-US" dirty="0"/>
              <a:t>Their responses to math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C0A7-DC96-E845-8928-1CFA0F78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Affirmations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ABA29-AE16-8D4B-B73E-9CF0BDE35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6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7544-EC10-5944-8242-EB221EBF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Mindset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60D1-C86A-5947-9A33-1C3ADBA99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https://www.mindsetworks.com/assess/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651C-F120-A244-A5AA-1032A61F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CBC1-9D52-5B45-8700-F998F99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Books</a:t>
            </a:r>
          </a:p>
          <a:p>
            <a:r>
              <a:rPr lang="en-US" dirty="0"/>
              <a:t>Their stories about math</a:t>
            </a:r>
          </a:p>
          <a:p>
            <a:r>
              <a:rPr lang="en-US" dirty="0"/>
              <a:t>Parents’ math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2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538A-10BD-6A49-BF73-AE7267EB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B9625-31BA-3642-8823-FE3E2AB7E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feel comfortable enough to do math and make mistakes </a:t>
            </a:r>
          </a:p>
        </p:txBody>
      </p:sp>
    </p:spTree>
    <p:extLst>
      <p:ext uri="{BB962C8B-B14F-4D97-AF65-F5344CB8AC3E}">
        <p14:creationId xmlns:p14="http://schemas.microsoft.com/office/powerpoint/2010/main" val="32488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CC8D-5F4A-CD40-B00B-BBD23714B6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Growth Mindset</a:t>
            </a:r>
          </a:p>
        </p:txBody>
      </p:sp>
    </p:spTree>
    <p:extLst>
      <p:ext uri="{BB962C8B-B14F-4D97-AF65-F5344CB8AC3E}">
        <p14:creationId xmlns:p14="http://schemas.microsoft.com/office/powerpoint/2010/main" val="90806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2805-7F48-B24C-9C20-A6CD68A71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Making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4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Quotable</vt:lpstr>
      <vt:lpstr>The Road to Recovery</vt:lpstr>
      <vt:lpstr>Why?</vt:lpstr>
      <vt:lpstr>Affirmations </vt:lpstr>
      <vt:lpstr>Mindset Quiz</vt:lpstr>
      <vt:lpstr>Math Stories</vt:lpstr>
      <vt:lpstr>Goal</vt:lpstr>
      <vt:lpstr>Implementing Growth Mindset</vt:lpstr>
      <vt:lpstr>Making Mistakes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Recovery</dc:title>
  <dc:creator>Sanders, Joy L.</dc:creator>
  <cp:lastModifiedBy>Sanders, Joy L.</cp:lastModifiedBy>
  <cp:revision>10</cp:revision>
  <dcterms:created xsi:type="dcterms:W3CDTF">2020-02-21T22:49:37Z</dcterms:created>
  <dcterms:modified xsi:type="dcterms:W3CDTF">2020-02-22T15:10:51Z</dcterms:modified>
</cp:coreProperties>
</file>