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</p:sldIdLst>
  <p:sldSz cx="15544800" cy="10058400"/>
  <p:notesSz cx="6858000" cy="91440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>
      <p:cViewPr varScale="1">
        <p:scale>
          <a:sx n="76" d="100"/>
          <a:sy n="76" d="100"/>
        </p:scale>
        <p:origin x="11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5" y="1207009"/>
            <a:ext cx="7723821" cy="7355581"/>
          </a:xfrm>
        </p:spPr>
        <p:txBody>
          <a:bodyPr anchor="t">
            <a:normAutofit/>
          </a:bodyPr>
          <a:lstStyle>
            <a:lvl1pPr algn="l">
              <a:defRPr sz="6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9120" y="4405342"/>
            <a:ext cx="4490804" cy="4253735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785" cap="all" spc="383" baseline="0"/>
            </a:lvl1pPr>
            <a:lvl2pPr marL="582930" indent="0" algn="ctr">
              <a:buNone/>
              <a:defRPr sz="2550"/>
            </a:lvl2pPr>
            <a:lvl3pPr marL="1165860" indent="0" algn="ctr">
              <a:buNone/>
              <a:defRPr sz="2295"/>
            </a:lvl3pPr>
            <a:lvl4pPr marL="1748790" indent="0" algn="ctr">
              <a:buNone/>
              <a:defRPr sz="2040"/>
            </a:lvl4pPr>
            <a:lvl5pPr marL="2331720" indent="0" algn="ctr">
              <a:buNone/>
              <a:defRPr sz="2040"/>
            </a:lvl5pPr>
            <a:lvl6pPr marL="2914650" indent="0" algn="ctr">
              <a:buNone/>
              <a:defRPr sz="2040"/>
            </a:lvl6pPr>
            <a:lvl7pPr marL="3497580" indent="0" algn="ctr">
              <a:buNone/>
              <a:defRPr sz="2040"/>
            </a:lvl7pPr>
            <a:lvl8pPr marL="4080510" indent="0" algn="ctr">
              <a:buNone/>
              <a:defRPr sz="2040"/>
            </a:lvl8pPr>
            <a:lvl9pPr marL="4663440" indent="0" algn="ctr">
              <a:buNone/>
              <a:defRPr sz="2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728664" y="838200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9871665" y="838200"/>
            <a:ext cx="0" cy="838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736294" y="9215826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87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8662" y="2986666"/>
            <a:ext cx="14101259" cy="5677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728663" y="2612103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69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701891" y="1169302"/>
            <a:ext cx="3167009" cy="77495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1770" y="1169302"/>
            <a:ext cx="10328867" cy="77495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721771" y="846428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11315913" y="838201"/>
            <a:ext cx="0" cy="8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736294" y="9215826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1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662" y="3044343"/>
            <a:ext cx="14101259" cy="5736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4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1340908"/>
            <a:ext cx="8755572" cy="7347224"/>
          </a:xfrm>
        </p:spPr>
        <p:txBody>
          <a:bodyPr anchor="b">
            <a:normAutofit/>
          </a:bodyPr>
          <a:lstStyle>
            <a:lvl1pPr>
              <a:defRPr sz="76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80767" y="1341119"/>
            <a:ext cx="3022092" cy="3916400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785" cap="all" spc="383" baseline="0">
                <a:solidFill>
                  <a:schemeClr val="tx1"/>
                </a:solidFill>
              </a:defRPr>
            </a:lvl1pPr>
            <a:lvl2pPr marL="582930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2pPr>
            <a:lvl3pPr marL="1165860" indent="0">
              <a:buNone/>
              <a:defRPr sz="2295">
                <a:solidFill>
                  <a:schemeClr val="tx1">
                    <a:tint val="75000"/>
                  </a:schemeClr>
                </a:solidFill>
              </a:defRPr>
            </a:lvl3pPr>
            <a:lvl4pPr marL="17487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4pPr>
            <a:lvl5pPr marL="233172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5pPr>
            <a:lvl6pPr marL="291465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6pPr>
            <a:lvl7pPr marL="349758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7pPr>
            <a:lvl8pPr marL="408051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8pPr>
            <a:lvl9pPr marL="466344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11312597" y="838200"/>
            <a:ext cx="0" cy="838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721771" y="838200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736294" y="9215826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20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1040870"/>
            <a:ext cx="14087475" cy="15505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8795" y="3043318"/>
            <a:ext cx="6606540" cy="6016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20030" y="3043318"/>
            <a:ext cx="6606540" cy="6016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7779291" y="2762227"/>
            <a:ext cx="0" cy="64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24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23" y="1025374"/>
            <a:ext cx="14056954" cy="1559948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922" y="2966896"/>
            <a:ext cx="6668848" cy="827316"/>
          </a:xfrm>
        </p:spPr>
        <p:txBody>
          <a:bodyPr anchor="ctr">
            <a:normAutofit/>
          </a:bodyPr>
          <a:lstStyle>
            <a:lvl1pPr marL="0" indent="0">
              <a:buNone/>
              <a:defRPr sz="2040" b="1" cap="all" spc="383" baseline="0"/>
            </a:lvl1pPr>
            <a:lvl2pPr marL="582930" indent="0">
              <a:buNone/>
              <a:defRPr sz="2550" b="1"/>
            </a:lvl2pPr>
            <a:lvl3pPr marL="1165860" indent="0">
              <a:buNone/>
              <a:defRPr sz="2295" b="1"/>
            </a:lvl3pPr>
            <a:lvl4pPr marL="1748790" indent="0">
              <a:buNone/>
              <a:defRPr sz="2040" b="1"/>
            </a:lvl4pPr>
            <a:lvl5pPr marL="2331720" indent="0">
              <a:buNone/>
              <a:defRPr sz="2040" b="1"/>
            </a:lvl5pPr>
            <a:lvl6pPr marL="2914650" indent="0">
              <a:buNone/>
              <a:defRPr sz="2040" b="1"/>
            </a:lvl6pPr>
            <a:lvl7pPr marL="3497580" indent="0">
              <a:buNone/>
              <a:defRPr sz="2040" b="1"/>
            </a:lvl7pPr>
            <a:lvl8pPr marL="4080510" indent="0">
              <a:buNone/>
              <a:defRPr sz="2040" b="1"/>
            </a:lvl8pPr>
            <a:lvl9pPr marL="4663440" indent="0">
              <a:buNone/>
              <a:defRPr sz="2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924" y="4203513"/>
            <a:ext cx="6576178" cy="4733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212874" y="2966895"/>
            <a:ext cx="6608565" cy="827317"/>
          </a:xfrm>
        </p:spPr>
        <p:txBody>
          <a:bodyPr anchor="ctr">
            <a:normAutofit/>
          </a:bodyPr>
          <a:lstStyle>
            <a:lvl1pPr marL="0" indent="0">
              <a:buNone/>
              <a:defRPr sz="2040" b="1" cap="all" spc="383" baseline="0"/>
            </a:lvl1pPr>
            <a:lvl2pPr marL="582930" indent="0">
              <a:buNone/>
              <a:defRPr sz="2550" b="1"/>
            </a:lvl2pPr>
            <a:lvl3pPr marL="1165860" indent="0">
              <a:buNone/>
              <a:defRPr sz="2295" b="1"/>
            </a:lvl3pPr>
            <a:lvl4pPr marL="1748790" indent="0">
              <a:buNone/>
              <a:defRPr sz="2040" b="1"/>
            </a:lvl4pPr>
            <a:lvl5pPr marL="2331720" indent="0">
              <a:buNone/>
              <a:defRPr sz="2040" b="1"/>
            </a:lvl5pPr>
            <a:lvl6pPr marL="2914650" indent="0">
              <a:buNone/>
              <a:defRPr sz="2040" b="1"/>
            </a:lvl6pPr>
            <a:lvl7pPr marL="3497580" indent="0">
              <a:buNone/>
              <a:defRPr sz="2040" b="1"/>
            </a:lvl7pPr>
            <a:lvl8pPr marL="4080510" indent="0">
              <a:buNone/>
              <a:defRPr sz="2040" b="1"/>
            </a:lvl8pPr>
            <a:lvl9pPr marL="4663440" indent="0">
              <a:buNone/>
              <a:defRPr sz="2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12874" y="4203513"/>
            <a:ext cx="6608565" cy="4733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7779291" y="2762226"/>
            <a:ext cx="0" cy="6452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736294" y="4016610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07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1052263"/>
            <a:ext cx="14087475" cy="170402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736294" y="838200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736294" y="9215826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07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56" y="1188504"/>
            <a:ext cx="4434557" cy="2065158"/>
          </a:xfrm>
        </p:spPr>
        <p:txBody>
          <a:bodyPr anchor="t"/>
          <a:lstStyle>
            <a:lvl1pPr>
              <a:defRPr sz="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757" y="1365808"/>
            <a:ext cx="8543366" cy="7449741"/>
          </a:xfrm>
        </p:spPr>
        <p:txBody>
          <a:bodyPr/>
          <a:lstStyle>
            <a:lvl1pPr>
              <a:defRPr sz="4080"/>
            </a:lvl1pPr>
            <a:lvl2pPr>
              <a:defRPr sz="3570"/>
            </a:lvl2pPr>
            <a:lvl3pPr>
              <a:defRPr sz="3060"/>
            </a:lvl3pPr>
            <a:lvl4pPr>
              <a:defRPr sz="2550"/>
            </a:lvl4pPr>
            <a:lvl5pPr>
              <a:defRPr sz="2550"/>
            </a:lvl5pPr>
            <a:lvl6pPr>
              <a:defRPr sz="2550"/>
            </a:lvl6pPr>
            <a:lvl7pPr>
              <a:defRPr sz="2550"/>
            </a:lvl7pPr>
            <a:lvl8pPr>
              <a:defRPr sz="2550"/>
            </a:lvl8pPr>
            <a:lvl9pPr>
              <a:defRPr sz="25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8663" y="3781958"/>
            <a:ext cx="4435448" cy="5011958"/>
          </a:xfrm>
        </p:spPr>
        <p:txBody>
          <a:bodyPr/>
          <a:lstStyle>
            <a:lvl1pPr marL="0" indent="0">
              <a:buNone/>
              <a:defRPr sz="2040"/>
            </a:lvl1pPr>
            <a:lvl2pPr marL="582930" indent="0">
              <a:buNone/>
              <a:defRPr sz="1785"/>
            </a:lvl2pPr>
            <a:lvl3pPr marL="1165860" indent="0">
              <a:buNone/>
              <a:defRPr sz="1530"/>
            </a:lvl3pPr>
            <a:lvl4pPr marL="1748790" indent="0">
              <a:buNone/>
              <a:defRPr sz="1275"/>
            </a:lvl4pPr>
            <a:lvl5pPr marL="2331720" indent="0">
              <a:buNone/>
              <a:defRPr sz="1275"/>
            </a:lvl5pPr>
            <a:lvl6pPr marL="2914650" indent="0">
              <a:buNone/>
              <a:defRPr sz="1275"/>
            </a:lvl6pPr>
            <a:lvl7pPr marL="3497580" indent="0">
              <a:buNone/>
              <a:defRPr sz="1275"/>
            </a:lvl7pPr>
            <a:lvl8pPr marL="4080510" indent="0">
              <a:buNone/>
              <a:defRPr sz="1275"/>
            </a:lvl8pPr>
            <a:lvl9pPr marL="4663440" indent="0">
              <a:buNone/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728663" y="838200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5634991" y="838200"/>
            <a:ext cx="0" cy="838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728664" y="3530039"/>
            <a:ext cx="49063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736294" y="9215826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86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2" y="1176566"/>
            <a:ext cx="4435453" cy="2065158"/>
          </a:xfrm>
        </p:spPr>
        <p:txBody>
          <a:bodyPr anchor="t"/>
          <a:lstStyle>
            <a:lvl1pPr>
              <a:defRPr sz="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2420" y="1242830"/>
            <a:ext cx="8807501" cy="7651326"/>
          </a:xfrm>
        </p:spPr>
        <p:txBody>
          <a:bodyPr/>
          <a:lstStyle>
            <a:lvl1pPr marL="0" indent="0">
              <a:buNone/>
              <a:defRPr sz="4080"/>
            </a:lvl1pPr>
            <a:lvl2pPr marL="582930" indent="0">
              <a:buNone/>
              <a:defRPr sz="3570"/>
            </a:lvl2pPr>
            <a:lvl3pPr marL="1165860" indent="0">
              <a:buNone/>
              <a:defRPr sz="3060"/>
            </a:lvl3pPr>
            <a:lvl4pPr marL="1748790" indent="0">
              <a:buNone/>
              <a:defRPr sz="2550"/>
            </a:lvl4pPr>
            <a:lvl5pPr marL="2331720" indent="0">
              <a:buNone/>
              <a:defRPr sz="2550"/>
            </a:lvl5pPr>
            <a:lvl6pPr marL="2914650" indent="0">
              <a:buNone/>
              <a:defRPr sz="2550"/>
            </a:lvl6pPr>
            <a:lvl7pPr marL="3497580" indent="0">
              <a:buNone/>
              <a:defRPr sz="2550"/>
            </a:lvl7pPr>
            <a:lvl8pPr marL="4080510" indent="0">
              <a:buNone/>
              <a:defRPr sz="2550"/>
            </a:lvl8pPr>
            <a:lvl9pPr marL="4663440" indent="0">
              <a:buNone/>
              <a:defRPr sz="25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8661" y="3776529"/>
            <a:ext cx="4435453" cy="5039041"/>
          </a:xfrm>
        </p:spPr>
        <p:txBody>
          <a:bodyPr/>
          <a:lstStyle>
            <a:lvl1pPr marL="0" indent="0">
              <a:buNone/>
              <a:defRPr sz="2040"/>
            </a:lvl1pPr>
            <a:lvl2pPr marL="582930" indent="0">
              <a:buNone/>
              <a:defRPr sz="1785"/>
            </a:lvl2pPr>
            <a:lvl3pPr marL="1165860" indent="0">
              <a:buNone/>
              <a:defRPr sz="1530"/>
            </a:lvl3pPr>
            <a:lvl4pPr marL="1748790" indent="0">
              <a:buNone/>
              <a:defRPr sz="1275"/>
            </a:lvl4pPr>
            <a:lvl5pPr marL="2331720" indent="0">
              <a:buNone/>
              <a:defRPr sz="1275"/>
            </a:lvl5pPr>
            <a:lvl6pPr marL="2914650" indent="0">
              <a:buNone/>
              <a:defRPr sz="1275"/>
            </a:lvl6pPr>
            <a:lvl7pPr marL="3497580" indent="0">
              <a:buNone/>
              <a:defRPr sz="1275"/>
            </a:lvl7pPr>
            <a:lvl8pPr marL="4080510" indent="0">
              <a:buNone/>
              <a:defRPr sz="1275"/>
            </a:lvl8pPr>
            <a:lvl9pPr marL="4663440" indent="0">
              <a:buNone/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728663" y="838200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5634991" y="838200"/>
            <a:ext cx="0" cy="838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728664" y="3530039"/>
            <a:ext cx="49063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736294" y="9215826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7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1010958"/>
            <a:ext cx="14087475" cy="1590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662" y="3044342"/>
            <a:ext cx="14101259" cy="5599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46833" y="9382418"/>
            <a:ext cx="3942208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 cap="all" spc="255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622" y="9382418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 cap="all" spc="255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056306" y="9382418"/>
            <a:ext cx="893488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721771" y="9219976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736294" y="2762226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736294" y="838200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38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1165860" rtl="0" eaLnBrk="1" latinLnBrk="0" hangingPunct="1">
        <a:lnSpc>
          <a:spcPct val="90000"/>
        </a:lnSpc>
        <a:spcBef>
          <a:spcPct val="0"/>
        </a:spcBef>
        <a:buNone/>
        <a:defRPr sz="5100" kern="1200" spc="-127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91465" indent="-291465" algn="l" defTabSz="1165860" rtl="0" eaLnBrk="1" latinLnBrk="0" hangingPunct="1">
        <a:lnSpc>
          <a:spcPct val="120000"/>
        </a:lnSpc>
        <a:spcBef>
          <a:spcPts val="1275"/>
        </a:spcBef>
        <a:buSzPct val="80000"/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291465" algn="l" defTabSz="1165860" rtl="0" eaLnBrk="1" latinLnBrk="0" hangingPunct="1">
        <a:lnSpc>
          <a:spcPct val="120000"/>
        </a:lnSpc>
        <a:spcBef>
          <a:spcPts val="638"/>
        </a:spcBef>
        <a:buSzPct val="80000"/>
        <a:buFont typeface="Avenir Next LT Pro Light" panose="020B0304020202020204" pitchFamily="34" charset="0"/>
        <a:buChar char="–"/>
        <a:defRPr sz="2295" kern="1200">
          <a:solidFill>
            <a:schemeClr val="tx1"/>
          </a:solidFill>
          <a:latin typeface="+mn-lt"/>
          <a:ea typeface="+mn-ea"/>
          <a:cs typeface="+mn-cs"/>
        </a:defRPr>
      </a:lvl2pPr>
      <a:lvl3pPr marL="932688" indent="-291465" algn="l" defTabSz="1165860" rtl="0" eaLnBrk="1" latinLnBrk="0" hangingPunct="1">
        <a:lnSpc>
          <a:spcPct val="120000"/>
        </a:lnSpc>
        <a:spcBef>
          <a:spcPts val="638"/>
        </a:spcBef>
        <a:buSzPct val="80000"/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282446" indent="-291465" algn="l" defTabSz="1165860" rtl="0" eaLnBrk="1" latinLnBrk="0" hangingPunct="1">
        <a:lnSpc>
          <a:spcPct val="120000"/>
        </a:lnSpc>
        <a:spcBef>
          <a:spcPts val="638"/>
        </a:spcBef>
        <a:buSzPct val="80000"/>
        <a:buFont typeface="Avenir Next LT Pro Light" panose="020B0304020202020204" pitchFamily="34" charset="0"/>
        <a:buChar char="–"/>
        <a:defRPr sz="1785" kern="1200">
          <a:solidFill>
            <a:schemeClr val="tx1"/>
          </a:solidFill>
          <a:latin typeface="+mn-lt"/>
          <a:ea typeface="+mn-ea"/>
          <a:cs typeface="+mn-cs"/>
        </a:defRPr>
      </a:lvl4pPr>
      <a:lvl5pPr marL="1632204" indent="-291465" algn="l" defTabSz="1165860" rtl="0" eaLnBrk="1" latinLnBrk="0" hangingPunct="1">
        <a:lnSpc>
          <a:spcPct val="120000"/>
        </a:lnSpc>
        <a:spcBef>
          <a:spcPts val="638"/>
        </a:spcBef>
        <a:buSzPct val="80000"/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5pPr>
      <a:lvl6pPr marL="320611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295" kern="1200">
          <a:solidFill>
            <a:schemeClr val="tx1"/>
          </a:solidFill>
          <a:latin typeface="+mn-lt"/>
          <a:ea typeface="+mn-ea"/>
          <a:cs typeface="+mn-cs"/>
        </a:defRPr>
      </a:lvl6pPr>
      <a:lvl7pPr marL="378904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295" kern="1200">
          <a:solidFill>
            <a:schemeClr val="tx1"/>
          </a:solidFill>
          <a:latin typeface="+mn-lt"/>
          <a:ea typeface="+mn-ea"/>
          <a:cs typeface="+mn-cs"/>
        </a:defRPr>
      </a:lvl7pPr>
      <a:lvl8pPr marL="437197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295" kern="1200">
          <a:solidFill>
            <a:schemeClr val="tx1"/>
          </a:solidFill>
          <a:latin typeface="+mn-lt"/>
          <a:ea typeface="+mn-ea"/>
          <a:cs typeface="+mn-cs"/>
        </a:defRPr>
      </a:lvl8pPr>
      <a:lvl9pPr marL="495490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2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2pPr>
      <a:lvl3pPr marL="116586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3pPr>
      <a:lvl4pPr marL="174879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4pPr>
      <a:lvl5pPr marL="233172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5pPr>
      <a:lvl6pPr marL="291465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6pPr>
      <a:lvl7pPr marL="349758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7pPr>
      <a:lvl8pPr marL="408051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.png"/><Relationship Id="rId18" Type="http://schemas.openxmlformats.org/officeDocument/2006/relationships/image" Target="../media/image21.png"/><Relationship Id="rId3" Type="http://schemas.openxmlformats.org/officeDocument/2006/relationships/image" Target="../media/image7.png"/><Relationship Id="rId21" Type="http://schemas.openxmlformats.org/officeDocument/2006/relationships/image" Target="../media/image23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0.png"/><Relationship Id="rId2" Type="http://schemas.openxmlformats.org/officeDocument/2006/relationships/image" Target="../media/image6.png"/><Relationship Id="rId16" Type="http://schemas.openxmlformats.org/officeDocument/2006/relationships/image" Target="../media/image19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png"/><Relationship Id="rId19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7.png"/><Relationship Id="rId22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yan.fox@Belmont.edu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bit.ly/mtmtryanfox20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3AB9E1-499E-41EB-A74E-905920CCD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46" y="657225"/>
            <a:ext cx="15553448" cy="87439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6DD66-5DB2-919B-342D-522D1BE40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766" y="6828562"/>
            <a:ext cx="10256457" cy="1549822"/>
          </a:xfrm>
        </p:spPr>
        <p:txBody>
          <a:bodyPr anchor="ctr">
            <a:normAutofit/>
          </a:bodyPr>
          <a:lstStyle/>
          <a:p>
            <a:r>
              <a:rPr lang="en-US" sz="4718" dirty="0"/>
              <a:t>Definitely Different Digits,</a:t>
            </a:r>
            <a:br>
              <a:rPr lang="en-US" sz="4718" dirty="0"/>
            </a:br>
            <a:r>
              <a:rPr lang="en-US" sz="4718" dirty="0"/>
              <a:t>Division Done Differently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725F9-29BE-3B05-9850-1440458DA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6893" y="6717736"/>
            <a:ext cx="3212966" cy="1771472"/>
          </a:xfrm>
        </p:spPr>
        <p:txBody>
          <a:bodyPr anchor="ctr">
            <a:normAutofit/>
          </a:bodyPr>
          <a:lstStyle/>
          <a:p>
            <a:r>
              <a:rPr lang="en-US"/>
              <a:t>Ryan Fox</a:t>
            </a:r>
          </a:p>
          <a:p>
            <a:r>
              <a:rPr lang="en-US"/>
              <a:t>Belmont University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CA9CAD-1C6A-D288-DDB0-BD521A3A49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68" b="23461"/>
          <a:stretch/>
        </p:blipFill>
        <p:spPr>
          <a:xfrm>
            <a:off x="-8646" y="657226"/>
            <a:ext cx="15553447" cy="515370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EA40C4-6B9E-4B9E-8CDF-A0C572462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1483" y="6535749"/>
            <a:ext cx="14094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54810C-5CC0-45D3-BD8F-C4407F92F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18558" y="6535749"/>
            <a:ext cx="0" cy="2135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458AAC-F667-498F-A263-A8C7AB4F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16320" y="8676355"/>
            <a:ext cx="14094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41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EE615F4-23D6-4945-B089-BA490A308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46" y="657225"/>
            <a:ext cx="15553448" cy="87439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C7E099-6B48-7281-D334-EA2C8040E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2" y="6486526"/>
            <a:ext cx="6036498" cy="1923154"/>
          </a:xfrm>
        </p:spPr>
        <p:txBody>
          <a:bodyPr vert="horz" lIns="116586" tIns="58293" rIns="116586" bIns="58293" rtlCol="0" anchor="ctr">
            <a:normAutofit/>
          </a:bodyPr>
          <a:lstStyle/>
          <a:p>
            <a:r>
              <a:rPr lang="en-US" sz="4335"/>
              <a:t>Let’s look at those different digits:</a:t>
            </a:r>
            <a:br>
              <a:rPr lang="en-US" sz="4335"/>
            </a:br>
            <a:r>
              <a:rPr lang="en-US" sz="4335"/>
              <a:t>Kaktovik numbers</a:t>
            </a:r>
          </a:p>
        </p:txBody>
      </p:sp>
      <p:pic>
        <p:nvPicPr>
          <p:cNvPr id="6" name="Content Placeholder 5" descr="A grid of black symbols&#10;&#10;Description automatically generated with medium confidence">
            <a:extLst>
              <a:ext uri="{FF2B5EF4-FFF2-40B4-BE49-F238E27FC236}">
                <a16:creationId xmlns:a16="http://schemas.microsoft.com/office/drawing/2014/main" id="{0DECBAE4-2EB9-5D89-8FF7-32ADEBA951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54233" y="1385888"/>
            <a:ext cx="10066389" cy="425304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27055D-9ECF-487E-91DD-FFA84AB9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450" y="6186987"/>
            <a:ext cx="14094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4DC81CD-E001-40BD-9EF1-A95E157D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3738" y="6186987"/>
            <a:ext cx="0" cy="2485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0362566-0320-69E9-41E0-84C18BCCC228}"/>
              </a:ext>
            </a:extLst>
          </p:cNvPr>
          <p:cNvSpPr txBox="1"/>
          <p:nvPr/>
        </p:nvSpPr>
        <p:spPr>
          <a:xfrm>
            <a:off x="7708955" y="6486527"/>
            <a:ext cx="7120966" cy="1923160"/>
          </a:xfrm>
          <a:prstGeom prst="rect">
            <a:avLst/>
          </a:prstGeom>
        </p:spPr>
        <p:txBody>
          <a:bodyPr vert="horz" lIns="116586" tIns="58293" rIns="116586" bIns="58293" rtlCol="0" anchor="ctr">
            <a:normAutofit fontScale="92500" lnSpcReduction="20000"/>
          </a:bodyPr>
          <a:lstStyle/>
          <a:p>
            <a:pPr indent="-291465">
              <a:lnSpc>
                <a:spcPct val="110000"/>
              </a:lnSpc>
              <a:spcAft>
                <a:spcPts val="765"/>
              </a:spcAft>
              <a:buSzPct val="80000"/>
            </a:pPr>
            <a:r>
              <a:rPr lang="en-US" sz="3084"/>
              <a:t>What do you notice? </a:t>
            </a:r>
          </a:p>
          <a:p>
            <a:pPr indent="-291465">
              <a:lnSpc>
                <a:spcPct val="110000"/>
              </a:lnSpc>
              <a:spcAft>
                <a:spcPts val="765"/>
              </a:spcAft>
              <a:buSzPct val="80000"/>
            </a:pPr>
            <a:r>
              <a:rPr lang="en-US" sz="3084"/>
              <a:t>What do you wonder? </a:t>
            </a:r>
          </a:p>
          <a:p>
            <a:pPr indent="-291465">
              <a:lnSpc>
                <a:spcPct val="110000"/>
              </a:lnSpc>
              <a:spcAft>
                <a:spcPts val="765"/>
              </a:spcAft>
              <a:buSzPct val="80000"/>
            </a:pPr>
            <a:r>
              <a:rPr lang="en-US" sz="3084"/>
              <a:t>Just by the pictures, can you connect symbol to a value?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0DC1883-8AF7-483D-9074-3C6D8AF57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663" y="8672513"/>
            <a:ext cx="140948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92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CC42-D36C-AC13-D61A-50A3AF801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My current research (Fox, 2024, in preparation)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D7C876-10DC-3FCA-A7DC-5863B13E11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Looking at the Kaktovik addition expressions: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     </a:t>
                </a:r>
              </a:p>
              <a:p>
                <a:r>
                  <a:rPr lang="en-US" dirty="0"/>
                  <a:t>Two different approaches in my  study (Fox, 2024)</a:t>
                </a:r>
              </a:p>
              <a:p>
                <a:pPr lvl="1"/>
                <a:r>
                  <a:rPr lang="en-US" dirty="0"/>
                  <a:t>Natalie: “Symbol, English, English, English, Symbol”</a:t>
                </a:r>
              </a:p>
              <a:p>
                <a:pPr lvl="1"/>
                <a:r>
                  <a:rPr lang="en-US" dirty="0"/>
                  <a:t>Kate: Adding ones by appending strokes to the right and fives by extending strokes upward</a:t>
                </a:r>
              </a:p>
              <a:p>
                <a:r>
                  <a:rPr lang="en-US" dirty="0"/>
                  <a:t>What I am looking ahead to: multiplication (Ott, in progress) </a:t>
                </a:r>
                <a:r>
                  <a:rPr lang="en-US"/>
                  <a:t>and division (TBD)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D7C876-10DC-3FCA-A7DC-5863B13E11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51F438A6-1607-5821-4922-247AAC95C3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907011"/>
            <a:ext cx="518160" cy="809625"/>
          </a:xfrm>
          <a:prstGeom prst="rect">
            <a:avLst/>
          </a:prstGeom>
        </p:spPr>
      </p:pic>
      <p:pic>
        <p:nvPicPr>
          <p:cNvPr id="8" name="Picture 7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8C41C352-F57B-5EC5-226A-E39713A14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09" y="2966047"/>
            <a:ext cx="582930" cy="82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7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5E92-D270-E529-475C-8C13E72A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So... why division?!?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4BEF0-28EA-E20E-44F7-CBCA06FF7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Already working on the other three operations</a:t>
            </a:r>
          </a:p>
          <a:p>
            <a:r>
              <a:rPr lang="en-US" dirty="0"/>
              <a:t>Interesting result on the internet: Native Alaskan students ”visualize” division much better in this number system, better than the “traditional” (Hindu-Arabic) numbers. Such visualization has pay off in making up for gaps in achievement test scores. </a:t>
            </a:r>
          </a:p>
        </p:txBody>
      </p:sp>
    </p:spTree>
    <p:extLst>
      <p:ext uri="{BB962C8B-B14F-4D97-AF65-F5344CB8AC3E}">
        <p14:creationId xmlns:p14="http://schemas.microsoft.com/office/powerpoint/2010/main" val="143371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96E013D-0C80-277E-2A80-BA89F1F78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16577"/>
              </p:ext>
            </p:extLst>
          </p:nvPr>
        </p:nvGraphicFramePr>
        <p:xfrm>
          <a:off x="2209800" y="0"/>
          <a:ext cx="11125200" cy="10058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6260">
                  <a:extLst>
                    <a:ext uri="{9D8B030D-6E8A-4147-A177-3AD203B41FA5}">
                      <a16:colId xmlns:a16="http://schemas.microsoft.com/office/drawing/2014/main" val="334931289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4503176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314385386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3586380835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7252869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46273018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1601910488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6187685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79873594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26476371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09694474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1765497049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92793779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1990357503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390022582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48938056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3562120320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889524161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3464149097"/>
                    </a:ext>
                  </a:extLst>
                </a:gridCol>
                <a:gridCol w="556260">
                  <a:extLst>
                    <a:ext uri="{9D8B030D-6E8A-4147-A177-3AD203B41FA5}">
                      <a16:colId xmlns:a16="http://schemas.microsoft.com/office/drawing/2014/main" val="296386624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349177788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113313166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405481263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136834437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126190443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407081023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113755267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247156571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232734390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67508155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91787799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127557027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17158334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39254544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7042756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69509932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340537860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423803467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83590595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6586" marR="116586" marT="58293" marB="58293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6586" marR="116586" marT="58293" marB="58293"/>
                </a:tc>
                <a:extLst>
                  <a:ext uri="{0D108BD9-81ED-4DB2-BD59-A6C34878D82A}">
                    <a16:rowId xmlns:a16="http://schemas.microsoft.com/office/drawing/2014/main" val="3177302085"/>
                  </a:ext>
                </a:extLst>
              </a:tr>
            </a:tbl>
          </a:graphicData>
        </a:graphic>
      </p:graphicFrame>
      <p:pic>
        <p:nvPicPr>
          <p:cNvPr id="3" name="Picture 2" descr="A black background with a few lines&#10;&#10;Description automatically generated">
            <a:extLst>
              <a:ext uri="{FF2B5EF4-FFF2-40B4-BE49-F238E27FC236}">
                <a16:creationId xmlns:a16="http://schemas.microsoft.com/office/drawing/2014/main" id="{3383B4C4-ECCB-9C82-7C57-948FECE38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641600"/>
            <a:ext cx="457200" cy="406400"/>
          </a:xfrm>
          <a:prstGeom prst="rect">
            <a:avLst/>
          </a:prstGeom>
        </p:spPr>
      </p:pic>
      <p:pic>
        <p:nvPicPr>
          <p:cNvPr id="4" name="Picture 3" descr="A black background with a few lines&#10;&#10;Description automatically generated">
            <a:extLst>
              <a:ext uri="{FF2B5EF4-FFF2-40B4-BE49-F238E27FC236}">
                <a16:creationId xmlns:a16="http://schemas.microsoft.com/office/drawing/2014/main" id="{511860DE-49BE-C088-2BDB-323B24822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733" y="0"/>
            <a:ext cx="457200" cy="406400"/>
          </a:xfrm>
          <a:prstGeom prst="rect">
            <a:avLst/>
          </a:prstGeom>
        </p:spPr>
      </p:pic>
      <p:pic>
        <p:nvPicPr>
          <p:cNvPr id="5" name="Picture 4" descr="A black background with a few lines&#10;&#10;Description automatically generated">
            <a:extLst>
              <a:ext uri="{FF2B5EF4-FFF2-40B4-BE49-F238E27FC236}">
                <a16:creationId xmlns:a16="http://schemas.microsoft.com/office/drawing/2014/main" id="{3EFE39A5-2BDD-E54F-1EBF-56CC55BF1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333" y="2641600"/>
            <a:ext cx="457200" cy="406400"/>
          </a:xfrm>
          <a:prstGeom prst="rect">
            <a:avLst/>
          </a:prstGeom>
        </p:spPr>
      </p:pic>
      <p:pic>
        <p:nvPicPr>
          <p:cNvPr id="6" name="Picture 5" descr="A black background with yellow dots&#10;&#10;Description automatically generated">
            <a:extLst>
              <a:ext uri="{FF2B5EF4-FFF2-40B4-BE49-F238E27FC236}">
                <a16:creationId xmlns:a16="http://schemas.microsoft.com/office/drawing/2014/main" id="{5D066937-B6D3-1E05-88FC-A09145CC8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00" y="552450"/>
            <a:ext cx="330200" cy="419100"/>
          </a:xfrm>
          <a:prstGeom prst="rect">
            <a:avLst/>
          </a:prstGeom>
        </p:spPr>
      </p:pic>
      <p:pic>
        <p:nvPicPr>
          <p:cNvPr id="7" name="Picture 6" descr="A black background with yellow dots&#10;&#10;Description automatically generated">
            <a:extLst>
              <a:ext uri="{FF2B5EF4-FFF2-40B4-BE49-F238E27FC236}">
                <a16:creationId xmlns:a16="http://schemas.microsoft.com/office/drawing/2014/main" id="{61997640-6367-A552-5DB9-CB0AD1CD8C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833" y="31752"/>
            <a:ext cx="330200" cy="419100"/>
          </a:xfrm>
          <a:prstGeom prst="rect">
            <a:avLst/>
          </a:prstGeom>
        </p:spPr>
      </p:pic>
      <p:pic>
        <p:nvPicPr>
          <p:cNvPr id="8" name="Picture 7" descr="A black background with yellow dots&#10;&#10;Description automatically generated">
            <a:extLst>
              <a:ext uri="{FF2B5EF4-FFF2-40B4-BE49-F238E27FC236}">
                <a16:creationId xmlns:a16="http://schemas.microsoft.com/office/drawing/2014/main" id="{A165DBD4-6444-72EB-EC61-7C78D3A0DA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550337"/>
            <a:ext cx="330200" cy="419100"/>
          </a:xfrm>
          <a:prstGeom prst="rect">
            <a:avLst/>
          </a:prstGeom>
        </p:spPr>
      </p:pic>
      <p:pic>
        <p:nvPicPr>
          <p:cNvPr id="10" name="Picture 9" descr="A black background with a few lines&#10;&#10;Description automatically generated">
            <a:extLst>
              <a:ext uri="{FF2B5EF4-FFF2-40B4-BE49-F238E27FC236}">
                <a16:creationId xmlns:a16="http://schemas.microsoft.com/office/drawing/2014/main" id="{31AF6532-FEE4-05AA-29A5-FADEB2F86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733" y="556687"/>
            <a:ext cx="457200" cy="406400"/>
          </a:xfrm>
          <a:prstGeom prst="rect">
            <a:avLst/>
          </a:prstGeom>
        </p:spPr>
      </p:pic>
      <p:pic>
        <p:nvPicPr>
          <p:cNvPr id="11" name="Picture 10" descr="A letter v in black&#10;&#10;Description automatically generated">
            <a:extLst>
              <a:ext uri="{FF2B5EF4-FFF2-40B4-BE49-F238E27FC236}">
                <a16:creationId xmlns:a16="http://schemas.microsoft.com/office/drawing/2014/main" id="{9CA16E84-CEF6-F54A-6934-83A608E25A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33" y="1082675"/>
            <a:ext cx="355600" cy="482600"/>
          </a:xfrm>
          <a:prstGeom prst="rect">
            <a:avLst/>
          </a:prstGeom>
        </p:spPr>
      </p:pic>
      <p:pic>
        <p:nvPicPr>
          <p:cNvPr id="12" name="Picture 11" descr="A letter v in black&#10;&#10;Description automatically generated">
            <a:extLst>
              <a:ext uri="{FF2B5EF4-FFF2-40B4-BE49-F238E27FC236}">
                <a16:creationId xmlns:a16="http://schemas.microsoft.com/office/drawing/2014/main" id="{7A63E303-0083-3820-E613-D5DA9512F4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467" y="2"/>
            <a:ext cx="355600" cy="482600"/>
          </a:xfrm>
          <a:prstGeom prst="rect">
            <a:avLst/>
          </a:prstGeom>
        </p:spPr>
      </p:pic>
      <p:pic>
        <p:nvPicPr>
          <p:cNvPr id="13" name="Picture 12" descr="A letter v in black&#10;&#10;Description automatically generated">
            <a:extLst>
              <a:ext uri="{FF2B5EF4-FFF2-40B4-BE49-F238E27FC236}">
                <a16:creationId xmlns:a16="http://schemas.microsoft.com/office/drawing/2014/main" id="{422A6F10-AD5E-6CF5-465D-09E77E0AE0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467" y="556687"/>
            <a:ext cx="355600" cy="482600"/>
          </a:xfrm>
          <a:prstGeom prst="rect">
            <a:avLst/>
          </a:prstGeom>
        </p:spPr>
      </p:pic>
      <p:pic>
        <p:nvPicPr>
          <p:cNvPr id="14" name="Picture 13" descr="A letter v in black&#10;&#10;Description automatically generated">
            <a:extLst>
              <a:ext uri="{FF2B5EF4-FFF2-40B4-BE49-F238E27FC236}">
                <a16:creationId xmlns:a16="http://schemas.microsoft.com/office/drawing/2014/main" id="{D413EB82-4B12-583D-3DC3-F642980689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00" y="1082675"/>
            <a:ext cx="355600" cy="482600"/>
          </a:xfrm>
          <a:prstGeom prst="rect">
            <a:avLst/>
          </a:prstGeom>
        </p:spPr>
      </p:pic>
      <p:pic>
        <p:nvPicPr>
          <p:cNvPr id="15" name="Picture 14" descr="A letter w in black background&#10;&#10;Description automatically generated">
            <a:extLst>
              <a:ext uri="{FF2B5EF4-FFF2-40B4-BE49-F238E27FC236}">
                <a16:creationId xmlns:a16="http://schemas.microsoft.com/office/drawing/2014/main" id="{6DC3E004-FA05-04F5-13F4-72DF623094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183" y="1518708"/>
            <a:ext cx="469900" cy="546100"/>
          </a:xfrm>
          <a:prstGeom prst="rect">
            <a:avLst/>
          </a:prstGeom>
        </p:spPr>
      </p:pic>
      <p:pic>
        <p:nvPicPr>
          <p:cNvPr id="16" name="Picture 15" descr="A letter w in black background&#10;&#10;Description automatically generated">
            <a:extLst>
              <a:ext uri="{FF2B5EF4-FFF2-40B4-BE49-F238E27FC236}">
                <a16:creationId xmlns:a16="http://schemas.microsoft.com/office/drawing/2014/main" id="{60078586-2AE8-C527-3F50-15C5220CF0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867" y="0"/>
            <a:ext cx="469900" cy="546100"/>
          </a:xfrm>
          <a:prstGeom prst="rect">
            <a:avLst/>
          </a:prstGeom>
        </p:spPr>
      </p:pic>
      <p:pic>
        <p:nvPicPr>
          <p:cNvPr id="17" name="Picture 16" descr="A letter w in black background&#10;&#10;Description automatically generated">
            <a:extLst>
              <a:ext uri="{FF2B5EF4-FFF2-40B4-BE49-F238E27FC236}">
                <a16:creationId xmlns:a16="http://schemas.microsoft.com/office/drawing/2014/main" id="{0029B427-FDCC-2A1E-0377-8B0503BAE2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634" y="493187"/>
            <a:ext cx="469900" cy="546100"/>
          </a:xfrm>
          <a:prstGeom prst="rect">
            <a:avLst/>
          </a:prstGeom>
        </p:spPr>
      </p:pic>
      <p:pic>
        <p:nvPicPr>
          <p:cNvPr id="18" name="Picture 17" descr="A letter w in black background&#10;&#10;Description automatically generated">
            <a:extLst>
              <a:ext uri="{FF2B5EF4-FFF2-40B4-BE49-F238E27FC236}">
                <a16:creationId xmlns:a16="http://schemas.microsoft.com/office/drawing/2014/main" id="{CECA095A-D04C-B103-BB19-85244C8737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850" y="1486966"/>
            <a:ext cx="469900" cy="546100"/>
          </a:xfrm>
          <a:prstGeom prst="rect">
            <a:avLst/>
          </a:prstGeom>
        </p:spPr>
      </p:pic>
      <p:pic>
        <p:nvPicPr>
          <p:cNvPr id="19" name="Picture 18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9C6FE37B-9239-292C-1C3D-707BFDAF0F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183" y="2033066"/>
            <a:ext cx="457200" cy="495300"/>
          </a:xfrm>
          <a:prstGeom prst="rect">
            <a:avLst/>
          </a:prstGeom>
        </p:spPr>
      </p:pic>
      <p:pic>
        <p:nvPicPr>
          <p:cNvPr id="20" name="Picture 19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8D48F7D6-3CF1-D7EB-5ED0-CB252FA1C2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57150"/>
            <a:ext cx="457200" cy="495300"/>
          </a:xfrm>
          <a:prstGeom prst="rect">
            <a:avLst/>
          </a:prstGeom>
        </p:spPr>
      </p:pic>
      <p:pic>
        <p:nvPicPr>
          <p:cNvPr id="21" name="Picture 20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D7E2B7F1-CEE9-EB10-91DF-56DC7AC5ED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784" y="1039287"/>
            <a:ext cx="457200" cy="495300"/>
          </a:xfrm>
          <a:prstGeom prst="rect">
            <a:avLst/>
          </a:prstGeom>
        </p:spPr>
      </p:pic>
      <p:pic>
        <p:nvPicPr>
          <p:cNvPr id="22" name="Picture 21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71D3BB2E-E27F-B868-898E-8DF33FA1FE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333" y="2033066"/>
            <a:ext cx="457200" cy="495300"/>
          </a:xfrm>
          <a:prstGeom prst="rect">
            <a:avLst/>
          </a:prstGeom>
        </p:spPr>
      </p:pic>
      <p:pic>
        <p:nvPicPr>
          <p:cNvPr id="23" name="Picture 22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4DD904E7-135F-F8AF-4396-5BF85A2F3B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633" y="518587"/>
            <a:ext cx="457200" cy="495300"/>
          </a:xfrm>
          <a:prstGeom prst="rect">
            <a:avLst/>
          </a:prstGeom>
        </p:spPr>
      </p:pic>
      <p:pic>
        <p:nvPicPr>
          <p:cNvPr id="24" name="Picture 23" descr="A black background with a black corner&#10;&#10;Description automatically generated">
            <a:extLst>
              <a:ext uri="{FF2B5EF4-FFF2-40B4-BE49-F238E27FC236}">
                <a16:creationId xmlns:a16="http://schemas.microsoft.com/office/drawing/2014/main" id="{AC550C4F-3D4E-CF64-10FD-95AC14023A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766" y="3020491"/>
            <a:ext cx="419100" cy="520700"/>
          </a:xfrm>
          <a:prstGeom prst="rect">
            <a:avLst/>
          </a:prstGeom>
        </p:spPr>
      </p:pic>
      <p:pic>
        <p:nvPicPr>
          <p:cNvPr id="25" name="Picture 24" descr="A black background with a black corner&#10;&#10;Description automatically generated">
            <a:extLst>
              <a:ext uri="{FF2B5EF4-FFF2-40B4-BE49-F238E27FC236}">
                <a16:creationId xmlns:a16="http://schemas.microsoft.com/office/drawing/2014/main" id="{90ABF211-B2FA-2585-2C69-7BC33EFAB8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250" y="1534587"/>
            <a:ext cx="419100" cy="520700"/>
          </a:xfrm>
          <a:prstGeom prst="rect">
            <a:avLst/>
          </a:prstGeom>
        </p:spPr>
      </p:pic>
      <p:pic>
        <p:nvPicPr>
          <p:cNvPr id="26" name="Picture 25" descr="A black background with a black corner&#10;&#10;Description automatically generated">
            <a:extLst>
              <a:ext uri="{FF2B5EF4-FFF2-40B4-BE49-F238E27FC236}">
                <a16:creationId xmlns:a16="http://schemas.microsoft.com/office/drawing/2014/main" id="{34B336B1-7B7C-C142-9DEF-47D64556F9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867" y="1026587"/>
            <a:ext cx="419100" cy="520700"/>
          </a:xfrm>
          <a:prstGeom prst="rect">
            <a:avLst/>
          </a:prstGeom>
        </p:spPr>
      </p:pic>
      <p:pic>
        <p:nvPicPr>
          <p:cNvPr id="27" name="Picture 26" descr="A black background with a black corner&#10;&#10;Description automatically generated">
            <a:extLst>
              <a:ext uri="{FF2B5EF4-FFF2-40B4-BE49-F238E27FC236}">
                <a16:creationId xmlns:a16="http://schemas.microsoft.com/office/drawing/2014/main" id="{A7A6D2A9-0C85-0FA9-729E-85FE72A349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118" y="501657"/>
            <a:ext cx="419100" cy="520700"/>
          </a:xfrm>
          <a:prstGeom prst="rect">
            <a:avLst/>
          </a:prstGeom>
        </p:spPr>
      </p:pic>
      <p:pic>
        <p:nvPicPr>
          <p:cNvPr id="28" name="Picture 27" descr="A black background with a black corner&#10;&#10;Description automatically generated">
            <a:extLst>
              <a:ext uri="{FF2B5EF4-FFF2-40B4-BE49-F238E27FC236}">
                <a16:creationId xmlns:a16="http://schemas.microsoft.com/office/drawing/2014/main" id="{C8FD377E-01C6-98D9-7AE7-A3291D7CEA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869" y="10587"/>
            <a:ext cx="419100" cy="520700"/>
          </a:xfrm>
          <a:prstGeom prst="rect">
            <a:avLst/>
          </a:prstGeom>
        </p:spPr>
      </p:pic>
      <p:pic>
        <p:nvPicPr>
          <p:cNvPr id="29" name="Picture 28" descr="A black background with a black corner&#10;&#10;Description automatically generated">
            <a:extLst>
              <a:ext uri="{FF2B5EF4-FFF2-40B4-BE49-F238E27FC236}">
                <a16:creationId xmlns:a16="http://schemas.microsoft.com/office/drawing/2014/main" id="{83411A7B-65C0-6A22-511C-564C4955C5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933" y="3015191"/>
            <a:ext cx="419100" cy="520700"/>
          </a:xfrm>
          <a:prstGeom prst="rect">
            <a:avLst/>
          </a:prstGeom>
        </p:spPr>
      </p:pic>
      <p:pic>
        <p:nvPicPr>
          <p:cNvPr id="30" name="Picture 29" descr="A black and white logo&#10;&#10;Description automatically generated">
            <a:extLst>
              <a:ext uri="{FF2B5EF4-FFF2-40B4-BE49-F238E27FC236}">
                <a16:creationId xmlns:a16="http://schemas.microsoft.com/office/drawing/2014/main" id="{352ED202-B04C-7621-C4D6-CCF42443FB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733" y="3516849"/>
            <a:ext cx="457200" cy="533400"/>
          </a:xfrm>
          <a:prstGeom prst="rect">
            <a:avLst/>
          </a:prstGeom>
        </p:spPr>
      </p:pic>
      <p:pic>
        <p:nvPicPr>
          <p:cNvPr id="31" name="Picture 30" descr="A black and white logo&#10;&#10;Description automatically generated">
            <a:extLst>
              <a:ext uri="{FF2B5EF4-FFF2-40B4-BE49-F238E27FC236}">
                <a16:creationId xmlns:a16="http://schemas.microsoft.com/office/drawing/2014/main" id="{AB10E1B6-9DAA-9DB8-650D-7EC1BC61830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566" y="3482982"/>
            <a:ext cx="457200" cy="533400"/>
          </a:xfrm>
          <a:prstGeom prst="rect">
            <a:avLst/>
          </a:prstGeom>
        </p:spPr>
      </p:pic>
      <p:pic>
        <p:nvPicPr>
          <p:cNvPr id="32" name="Picture 31" descr="A black and white logo&#10;&#10;Description automatically generated">
            <a:extLst>
              <a:ext uri="{FF2B5EF4-FFF2-40B4-BE49-F238E27FC236}">
                <a16:creationId xmlns:a16="http://schemas.microsoft.com/office/drawing/2014/main" id="{8D0113A9-6922-87C1-07D1-94FD441BF89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159" y="469657"/>
            <a:ext cx="457200" cy="533400"/>
          </a:xfrm>
          <a:prstGeom prst="rect">
            <a:avLst/>
          </a:prstGeom>
        </p:spPr>
      </p:pic>
      <p:pic>
        <p:nvPicPr>
          <p:cNvPr id="33" name="Picture 32" descr="A black and white logo&#10;&#10;Description automatically generated">
            <a:extLst>
              <a:ext uri="{FF2B5EF4-FFF2-40B4-BE49-F238E27FC236}">
                <a16:creationId xmlns:a16="http://schemas.microsoft.com/office/drawing/2014/main" id="{97BC8C6D-62FA-18E8-79FC-650991B5ED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679" y="-33867"/>
            <a:ext cx="457200" cy="533400"/>
          </a:xfrm>
          <a:prstGeom prst="rect">
            <a:avLst/>
          </a:prstGeom>
        </p:spPr>
      </p:pic>
      <p:pic>
        <p:nvPicPr>
          <p:cNvPr id="34" name="Picture 33" descr="A black background with a letter&#10;&#10;Description automatically generated">
            <a:extLst>
              <a:ext uri="{FF2B5EF4-FFF2-40B4-BE49-F238E27FC236}">
                <a16:creationId xmlns:a16="http://schemas.microsoft.com/office/drawing/2014/main" id="{79349825-9566-7C5C-6803-7A03372307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966" y="3985150"/>
            <a:ext cx="482600" cy="584200"/>
          </a:xfrm>
          <a:prstGeom prst="rect">
            <a:avLst/>
          </a:prstGeom>
        </p:spPr>
      </p:pic>
      <p:pic>
        <p:nvPicPr>
          <p:cNvPr id="35" name="Picture 34" descr="A black background with a letter&#10;&#10;Description automatically generated">
            <a:extLst>
              <a:ext uri="{FF2B5EF4-FFF2-40B4-BE49-F238E27FC236}">
                <a16:creationId xmlns:a16="http://schemas.microsoft.com/office/drawing/2014/main" id="{E1332A91-02F6-6634-DBA0-6F10B93182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933" y="4002084"/>
            <a:ext cx="482600" cy="584200"/>
          </a:xfrm>
          <a:prstGeom prst="rect">
            <a:avLst/>
          </a:prstGeom>
        </p:spPr>
      </p:pic>
      <p:pic>
        <p:nvPicPr>
          <p:cNvPr id="36" name="Picture 35" descr="A black background with a letter&#10;&#10;Description automatically generated">
            <a:extLst>
              <a:ext uri="{FF2B5EF4-FFF2-40B4-BE49-F238E27FC236}">
                <a16:creationId xmlns:a16="http://schemas.microsoft.com/office/drawing/2014/main" id="{AFEF5C69-E304-9461-68BA-923A225C7E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783" y="1991790"/>
            <a:ext cx="482600" cy="584200"/>
          </a:xfrm>
          <a:prstGeom prst="rect">
            <a:avLst/>
          </a:prstGeom>
        </p:spPr>
      </p:pic>
      <p:pic>
        <p:nvPicPr>
          <p:cNvPr id="37" name="Picture 36" descr="A black background with a letter&#10;&#10;Description automatically generated">
            <a:extLst>
              <a:ext uri="{FF2B5EF4-FFF2-40B4-BE49-F238E27FC236}">
                <a16:creationId xmlns:a16="http://schemas.microsoft.com/office/drawing/2014/main" id="{4628AF59-C401-D72F-FDDF-924627C652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583" y="994837"/>
            <a:ext cx="482600" cy="584200"/>
          </a:xfrm>
          <a:prstGeom prst="rect">
            <a:avLst/>
          </a:prstGeom>
        </p:spPr>
      </p:pic>
      <p:pic>
        <p:nvPicPr>
          <p:cNvPr id="38" name="Picture 37" descr="A black background with a letter&#10;&#10;Description automatically generated">
            <a:extLst>
              <a:ext uri="{FF2B5EF4-FFF2-40B4-BE49-F238E27FC236}">
                <a16:creationId xmlns:a16="http://schemas.microsoft.com/office/drawing/2014/main" id="{1A4B936E-D443-8258-F985-336047E3F9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584" y="-21163"/>
            <a:ext cx="482600" cy="584200"/>
          </a:xfrm>
          <a:prstGeom prst="rect">
            <a:avLst/>
          </a:prstGeom>
        </p:spPr>
      </p:pic>
      <p:pic>
        <p:nvPicPr>
          <p:cNvPr id="39" name="Picture 38" descr="A black background with a letter&#10;&#10;Description automatically generated">
            <a:extLst>
              <a:ext uri="{FF2B5EF4-FFF2-40B4-BE49-F238E27FC236}">
                <a16:creationId xmlns:a16="http://schemas.microsoft.com/office/drawing/2014/main" id="{DBD8E268-4AF9-A070-CB91-B906C404207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833" y="452972"/>
            <a:ext cx="482600" cy="584200"/>
          </a:xfrm>
          <a:prstGeom prst="rect">
            <a:avLst/>
          </a:prstGeom>
        </p:spPr>
      </p:pic>
      <p:pic>
        <p:nvPicPr>
          <p:cNvPr id="40" name="Picture 39" descr="A black background with a black and white image&#10;&#10;Description automatically generated">
            <a:extLst>
              <a:ext uri="{FF2B5EF4-FFF2-40B4-BE49-F238E27FC236}">
                <a16:creationId xmlns:a16="http://schemas.microsoft.com/office/drawing/2014/main" id="{9AA9626D-EA9D-6B5D-BB1E-D80F5694044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183" y="4473042"/>
            <a:ext cx="469900" cy="571500"/>
          </a:xfrm>
          <a:prstGeom prst="rect">
            <a:avLst/>
          </a:prstGeom>
        </p:spPr>
      </p:pic>
      <p:pic>
        <p:nvPicPr>
          <p:cNvPr id="41" name="Picture 40" descr="A black background with a black and white image&#10;&#10;Description automatically generated">
            <a:extLst>
              <a:ext uri="{FF2B5EF4-FFF2-40B4-BE49-F238E27FC236}">
                <a16:creationId xmlns:a16="http://schemas.microsoft.com/office/drawing/2014/main" id="{768C2872-2B7C-4397-B020-2708E06E4A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933" y="4473042"/>
            <a:ext cx="469900" cy="571500"/>
          </a:xfrm>
          <a:prstGeom prst="rect">
            <a:avLst/>
          </a:prstGeom>
        </p:spPr>
      </p:pic>
      <p:pic>
        <p:nvPicPr>
          <p:cNvPr id="42" name="Picture 41" descr="A black background with a black and white image&#10;&#10;Description automatically generated">
            <a:extLst>
              <a:ext uri="{FF2B5EF4-FFF2-40B4-BE49-F238E27FC236}">
                <a16:creationId xmlns:a16="http://schemas.microsoft.com/office/drawing/2014/main" id="{EBEE6831-716B-00FA-6B06-F14EB0150E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67" y="1493308"/>
            <a:ext cx="469900" cy="571500"/>
          </a:xfrm>
          <a:prstGeom prst="rect">
            <a:avLst/>
          </a:prstGeom>
        </p:spPr>
      </p:pic>
      <p:pic>
        <p:nvPicPr>
          <p:cNvPr id="43" name="Picture 42" descr="A black background with a black and white image&#10;&#10;Description automatically generated">
            <a:extLst>
              <a:ext uri="{FF2B5EF4-FFF2-40B4-BE49-F238E27FC236}">
                <a16:creationId xmlns:a16="http://schemas.microsoft.com/office/drawing/2014/main" id="{85CDC521-58CC-B41E-67D6-F46FBC6347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458" y="-69843"/>
            <a:ext cx="469900" cy="571500"/>
          </a:xfrm>
          <a:prstGeom prst="rect">
            <a:avLst/>
          </a:prstGeom>
        </p:spPr>
      </p:pic>
      <p:pic>
        <p:nvPicPr>
          <p:cNvPr id="44" name="Picture 43" descr="A black background with a black and white image&#10;&#10;Description automatically generated">
            <a:extLst>
              <a:ext uri="{FF2B5EF4-FFF2-40B4-BE49-F238E27FC236}">
                <a16:creationId xmlns:a16="http://schemas.microsoft.com/office/drawing/2014/main" id="{CD7B0B9B-8246-5A19-8A80-901400FEFA1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407" y="480487"/>
            <a:ext cx="469900" cy="571500"/>
          </a:xfrm>
          <a:prstGeom prst="rect">
            <a:avLst/>
          </a:prstGeom>
        </p:spPr>
      </p:pic>
      <p:pic>
        <p:nvPicPr>
          <p:cNvPr id="45" name="Picture 44" descr="A black background with a black arrow pointing right&#10;&#10;Description automatically generated">
            <a:extLst>
              <a:ext uri="{FF2B5EF4-FFF2-40B4-BE49-F238E27FC236}">
                <a16:creationId xmlns:a16="http://schemas.microsoft.com/office/drawing/2014/main" id="{40E0402F-0F92-5279-A694-CFBF69744D9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933" y="5110429"/>
            <a:ext cx="406400" cy="444500"/>
          </a:xfrm>
          <a:prstGeom prst="rect">
            <a:avLst/>
          </a:prstGeom>
        </p:spPr>
      </p:pic>
      <p:pic>
        <p:nvPicPr>
          <p:cNvPr id="46" name="Picture 45" descr="A black background with a black arrow pointing right&#10;&#10;Description automatically generated">
            <a:extLst>
              <a:ext uri="{FF2B5EF4-FFF2-40B4-BE49-F238E27FC236}">
                <a16:creationId xmlns:a16="http://schemas.microsoft.com/office/drawing/2014/main" id="{AC09E48F-9740-D804-DE3B-68FFA93208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799" y="5110429"/>
            <a:ext cx="406400" cy="444500"/>
          </a:xfrm>
          <a:prstGeom prst="rect">
            <a:avLst/>
          </a:prstGeom>
        </p:spPr>
      </p:pic>
      <p:pic>
        <p:nvPicPr>
          <p:cNvPr id="47" name="Picture 46" descr="A black background with a black arrow pointing right&#10;&#10;Description automatically generated">
            <a:extLst>
              <a:ext uri="{FF2B5EF4-FFF2-40B4-BE49-F238E27FC236}">
                <a16:creationId xmlns:a16="http://schemas.microsoft.com/office/drawing/2014/main" id="{8F27D496-D427-FEE2-9B36-EEF3B7A2850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16" y="2641600"/>
            <a:ext cx="406400" cy="444500"/>
          </a:xfrm>
          <a:prstGeom prst="rect">
            <a:avLst/>
          </a:prstGeom>
        </p:spPr>
      </p:pic>
      <p:pic>
        <p:nvPicPr>
          <p:cNvPr id="48" name="Picture 47" descr="A black background with a black arrow pointing right&#10;&#10;Description automatically generated">
            <a:extLst>
              <a:ext uri="{FF2B5EF4-FFF2-40B4-BE49-F238E27FC236}">
                <a16:creationId xmlns:a16="http://schemas.microsoft.com/office/drawing/2014/main" id="{86337473-AFC5-7817-E03C-1FD4FD38F15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992" y="1066800"/>
            <a:ext cx="406400" cy="444500"/>
          </a:xfrm>
          <a:prstGeom prst="rect">
            <a:avLst/>
          </a:prstGeom>
        </p:spPr>
      </p:pic>
      <p:pic>
        <p:nvPicPr>
          <p:cNvPr id="49" name="Picture 48" descr="A black background with a black arrow pointing right&#10;&#10;Description automatically generated">
            <a:extLst>
              <a:ext uri="{FF2B5EF4-FFF2-40B4-BE49-F238E27FC236}">
                <a16:creationId xmlns:a16="http://schemas.microsoft.com/office/drawing/2014/main" id="{06318C77-B983-DF5C-83F7-47DC707A91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061" y="50800"/>
            <a:ext cx="406400" cy="444500"/>
          </a:xfrm>
          <a:prstGeom prst="rect">
            <a:avLst/>
          </a:prstGeom>
        </p:spPr>
      </p:pic>
      <p:pic>
        <p:nvPicPr>
          <p:cNvPr id="50" name="Picture 49" descr="A black background with a black arrow pointing right&#10;&#10;Description automatically generated">
            <a:extLst>
              <a:ext uri="{FF2B5EF4-FFF2-40B4-BE49-F238E27FC236}">
                <a16:creationId xmlns:a16="http://schemas.microsoft.com/office/drawing/2014/main" id="{C4CFF3C7-C96B-7A95-B6D9-C8133A4C59A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061" y="575737"/>
            <a:ext cx="406400" cy="444500"/>
          </a:xfrm>
          <a:prstGeom prst="rect">
            <a:avLst/>
          </a:prstGeom>
        </p:spPr>
      </p:pic>
      <p:pic>
        <p:nvPicPr>
          <p:cNvPr id="51" name="Picture 50" descr="A yellow dots in the sky&#10;&#10;Description automatically generated">
            <a:extLst>
              <a:ext uri="{FF2B5EF4-FFF2-40B4-BE49-F238E27FC236}">
                <a16:creationId xmlns:a16="http://schemas.microsoft.com/office/drawing/2014/main" id="{109990FB-6D76-8982-1357-228C8A5BC9F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591" y="5520544"/>
            <a:ext cx="419100" cy="584200"/>
          </a:xfrm>
          <a:prstGeom prst="rect">
            <a:avLst/>
          </a:prstGeom>
        </p:spPr>
      </p:pic>
      <p:pic>
        <p:nvPicPr>
          <p:cNvPr id="52" name="Picture 51" descr="A yellow dots in the sky&#10;&#10;Description automatically generated">
            <a:extLst>
              <a:ext uri="{FF2B5EF4-FFF2-40B4-BE49-F238E27FC236}">
                <a16:creationId xmlns:a16="http://schemas.microsoft.com/office/drawing/2014/main" id="{543F8286-7CF2-41A0-4B6E-745010F6FA2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119" y="-4230"/>
            <a:ext cx="419100" cy="584200"/>
          </a:xfrm>
          <a:prstGeom prst="rect">
            <a:avLst/>
          </a:prstGeom>
        </p:spPr>
      </p:pic>
      <p:pic>
        <p:nvPicPr>
          <p:cNvPr id="53" name="Picture 52" descr="A yellow dots in the sky&#10;&#10;Description automatically generated">
            <a:extLst>
              <a:ext uri="{FF2B5EF4-FFF2-40B4-BE49-F238E27FC236}">
                <a16:creationId xmlns:a16="http://schemas.microsoft.com/office/drawing/2014/main" id="{D2FA3A49-A259-7870-64CE-39E5D24E040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215" y="482608"/>
            <a:ext cx="419100" cy="584200"/>
          </a:xfrm>
          <a:prstGeom prst="rect">
            <a:avLst/>
          </a:prstGeom>
        </p:spPr>
      </p:pic>
      <p:pic>
        <p:nvPicPr>
          <p:cNvPr id="54" name="Picture 53" descr="A yellow dots in the sky&#10;&#10;Description automatically generated">
            <a:extLst>
              <a:ext uri="{FF2B5EF4-FFF2-40B4-BE49-F238E27FC236}">
                <a16:creationId xmlns:a16="http://schemas.microsoft.com/office/drawing/2014/main" id="{26750944-880D-2960-C4D3-95AA56B44EB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333" y="5520544"/>
            <a:ext cx="419100" cy="584200"/>
          </a:xfrm>
          <a:prstGeom prst="rect">
            <a:avLst/>
          </a:prstGeom>
        </p:spPr>
      </p:pic>
      <p:pic>
        <p:nvPicPr>
          <p:cNvPr id="55" name="Picture 54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A0CBE4A3-682F-A80B-A74F-9FC89B03B0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933" y="5965044"/>
            <a:ext cx="406400" cy="635000"/>
          </a:xfrm>
          <a:prstGeom prst="rect">
            <a:avLst/>
          </a:prstGeom>
        </p:spPr>
      </p:pic>
      <p:pic>
        <p:nvPicPr>
          <p:cNvPr id="56" name="Picture 55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7DD77CA7-73EC-75E9-E27F-25374B7D115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0" y="5965044"/>
            <a:ext cx="406400" cy="635000"/>
          </a:xfrm>
          <a:prstGeom prst="rect">
            <a:avLst/>
          </a:prstGeom>
        </p:spPr>
      </p:pic>
      <p:pic>
        <p:nvPicPr>
          <p:cNvPr id="57" name="Picture 56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CB48A9B8-B657-690F-472A-25250DE23FD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00" y="2933700"/>
            <a:ext cx="406400" cy="635000"/>
          </a:xfrm>
          <a:prstGeom prst="rect">
            <a:avLst/>
          </a:prstGeom>
        </p:spPr>
      </p:pic>
      <p:pic>
        <p:nvPicPr>
          <p:cNvPr id="58" name="Picture 57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F689FA8E-247C-AC1C-8B26-7C8667D430A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556" y="944037"/>
            <a:ext cx="406400" cy="635000"/>
          </a:xfrm>
          <a:prstGeom prst="rect">
            <a:avLst/>
          </a:prstGeom>
        </p:spPr>
      </p:pic>
      <p:pic>
        <p:nvPicPr>
          <p:cNvPr id="59" name="Picture 58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A56D307A-9547-95EA-791E-EA4EF062913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67" y="1912412"/>
            <a:ext cx="406400" cy="635000"/>
          </a:xfrm>
          <a:prstGeom prst="rect">
            <a:avLst/>
          </a:prstGeom>
        </p:spPr>
      </p:pic>
      <p:pic>
        <p:nvPicPr>
          <p:cNvPr id="60" name="Picture 59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F12D9331-6F8B-52EF-4B20-F1D76AFB540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1429808"/>
            <a:ext cx="406400" cy="635000"/>
          </a:xfrm>
          <a:prstGeom prst="rect">
            <a:avLst/>
          </a:prstGeom>
        </p:spPr>
      </p:pic>
      <p:pic>
        <p:nvPicPr>
          <p:cNvPr id="61" name="Picture 60" descr="A black background with yellow lights&#10;&#10;Description automatically generated">
            <a:extLst>
              <a:ext uri="{FF2B5EF4-FFF2-40B4-BE49-F238E27FC236}">
                <a16:creationId xmlns:a16="http://schemas.microsoft.com/office/drawing/2014/main" id="{CC2615C7-C5E8-D9FC-D41C-D8E862EC022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591" y="6502674"/>
            <a:ext cx="469900" cy="584200"/>
          </a:xfrm>
          <a:prstGeom prst="rect">
            <a:avLst/>
          </a:prstGeom>
        </p:spPr>
      </p:pic>
      <p:pic>
        <p:nvPicPr>
          <p:cNvPr id="62" name="Picture 61" descr="A black background with yellow lights&#10;&#10;Description automatically generated">
            <a:extLst>
              <a:ext uri="{FF2B5EF4-FFF2-40B4-BE49-F238E27FC236}">
                <a16:creationId xmlns:a16="http://schemas.microsoft.com/office/drawing/2014/main" id="{CA55B7E0-9117-7B5E-1879-EB20C627797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150" y="6502674"/>
            <a:ext cx="469900" cy="584200"/>
          </a:xfrm>
          <a:prstGeom prst="rect">
            <a:avLst/>
          </a:prstGeom>
        </p:spPr>
      </p:pic>
      <p:pic>
        <p:nvPicPr>
          <p:cNvPr id="63" name="Picture 62" descr="A black background with yellow lights&#10;&#10;Description automatically generated">
            <a:extLst>
              <a:ext uri="{FF2B5EF4-FFF2-40B4-BE49-F238E27FC236}">
                <a16:creationId xmlns:a16="http://schemas.microsoft.com/office/drawing/2014/main" id="{A20CB77E-7E00-8C34-5998-C0637C3049A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205" y="-33865"/>
            <a:ext cx="469900" cy="584200"/>
          </a:xfrm>
          <a:prstGeom prst="rect">
            <a:avLst/>
          </a:prstGeom>
        </p:spPr>
      </p:pic>
      <p:pic>
        <p:nvPicPr>
          <p:cNvPr id="64" name="Picture 63" descr="A black background with yellow lights&#10;&#10;Description automatically generated">
            <a:extLst>
              <a:ext uri="{FF2B5EF4-FFF2-40B4-BE49-F238E27FC236}">
                <a16:creationId xmlns:a16="http://schemas.microsoft.com/office/drawing/2014/main" id="{D439503F-A3F4-29E1-42BF-A43BF48D6D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244" y="469907"/>
            <a:ext cx="469900" cy="584200"/>
          </a:xfrm>
          <a:prstGeom prst="rect">
            <a:avLst/>
          </a:prstGeom>
        </p:spPr>
      </p:pic>
      <p:pic>
        <p:nvPicPr>
          <p:cNvPr id="65" name="Picture 64" descr="A black background with a black rectangle&#10;&#10;Description automatically generated">
            <a:extLst>
              <a:ext uri="{FF2B5EF4-FFF2-40B4-BE49-F238E27FC236}">
                <a16:creationId xmlns:a16="http://schemas.microsoft.com/office/drawing/2014/main" id="{36A2BD3D-8771-4CB5-38FA-B69E735CDFC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591" y="6930107"/>
            <a:ext cx="419100" cy="660400"/>
          </a:xfrm>
          <a:prstGeom prst="rect">
            <a:avLst/>
          </a:prstGeom>
        </p:spPr>
      </p:pic>
      <p:pic>
        <p:nvPicPr>
          <p:cNvPr id="66" name="Picture 65" descr="A black background with a black rectangle&#10;&#10;Description automatically generated">
            <a:extLst>
              <a:ext uri="{FF2B5EF4-FFF2-40B4-BE49-F238E27FC236}">
                <a16:creationId xmlns:a16="http://schemas.microsoft.com/office/drawing/2014/main" id="{ADC52A43-844F-1702-5DCA-371D4A8361A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266" y="6930107"/>
            <a:ext cx="419100" cy="660400"/>
          </a:xfrm>
          <a:prstGeom prst="rect">
            <a:avLst/>
          </a:prstGeom>
        </p:spPr>
      </p:pic>
      <p:pic>
        <p:nvPicPr>
          <p:cNvPr id="67" name="Picture 66" descr="A black background with a black rectangle&#10;&#10;Description automatically generated">
            <a:extLst>
              <a:ext uri="{FF2B5EF4-FFF2-40B4-BE49-F238E27FC236}">
                <a16:creationId xmlns:a16="http://schemas.microsoft.com/office/drawing/2014/main" id="{420AFA71-C0ED-8EB0-794C-9E515FB6BFC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807" y="-84663"/>
            <a:ext cx="419100" cy="660400"/>
          </a:xfrm>
          <a:prstGeom prst="rect">
            <a:avLst/>
          </a:prstGeom>
        </p:spPr>
      </p:pic>
      <p:pic>
        <p:nvPicPr>
          <p:cNvPr id="68" name="Picture 67" descr="A black background with a black rectangle&#10;&#10;Description automatically generated">
            <a:extLst>
              <a:ext uri="{FF2B5EF4-FFF2-40B4-BE49-F238E27FC236}">
                <a16:creationId xmlns:a16="http://schemas.microsoft.com/office/drawing/2014/main" id="{DD300B83-D2EA-C723-A87F-7F3D8253964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873" y="425462"/>
            <a:ext cx="419100" cy="660400"/>
          </a:xfrm>
          <a:prstGeom prst="rect">
            <a:avLst/>
          </a:prstGeom>
        </p:spPr>
      </p:pic>
      <p:pic>
        <p:nvPicPr>
          <p:cNvPr id="69" name="Picture 68" descr="A black background with a black rectangle&#10;&#10;Description automatically generated">
            <a:extLst>
              <a:ext uri="{FF2B5EF4-FFF2-40B4-BE49-F238E27FC236}">
                <a16:creationId xmlns:a16="http://schemas.microsoft.com/office/drawing/2014/main" id="{551EE76F-336C-363E-67F4-A4568BA3C3D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140" y="965207"/>
            <a:ext cx="419100" cy="660400"/>
          </a:xfrm>
          <a:prstGeom prst="rect">
            <a:avLst/>
          </a:prstGeom>
        </p:spPr>
      </p:pic>
      <p:pic>
        <p:nvPicPr>
          <p:cNvPr id="70" name="Picture 69" descr="A black background with a black rectangle&#10;&#10;Description automatically generated">
            <a:extLst>
              <a:ext uri="{FF2B5EF4-FFF2-40B4-BE49-F238E27FC236}">
                <a16:creationId xmlns:a16="http://schemas.microsoft.com/office/drawing/2014/main" id="{62A4C0A8-424F-CC15-02F7-AA660323F00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01" y="3434817"/>
            <a:ext cx="419100" cy="660400"/>
          </a:xfrm>
          <a:prstGeom prst="rect">
            <a:avLst/>
          </a:prstGeom>
        </p:spPr>
      </p:pic>
      <p:pic>
        <p:nvPicPr>
          <p:cNvPr id="71" name="Picture 70" descr="A black background with a letter s&#10;&#10;Description automatically generated">
            <a:extLst>
              <a:ext uri="{FF2B5EF4-FFF2-40B4-BE49-F238E27FC236}">
                <a16:creationId xmlns:a16="http://schemas.microsoft.com/office/drawing/2014/main" id="{AAFF50ED-C9BC-BE2D-983A-39BB5D8AA3B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33" y="7525024"/>
            <a:ext cx="584200" cy="457200"/>
          </a:xfrm>
          <a:prstGeom prst="rect">
            <a:avLst/>
          </a:prstGeom>
        </p:spPr>
      </p:pic>
      <p:pic>
        <p:nvPicPr>
          <p:cNvPr id="72" name="Picture 71" descr="A black background with a letter s&#10;&#10;Description automatically generated">
            <a:extLst>
              <a:ext uri="{FF2B5EF4-FFF2-40B4-BE49-F238E27FC236}">
                <a16:creationId xmlns:a16="http://schemas.microsoft.com/office/drawing/2014/main" id="{82B90C21-B3ED-2A73-EB47-FAD9CB2C100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166" y="7557766"/>
            <a:ext cx="584200" cy="457200"/>
          </a:xfrm>
          <a:prstGeom prst="rect">
            <a:avLst/>
          </a:prstGeom>
        </p:spPr>
      </p:pic>
      <p:pic>
        <p:nvPicPr>
          <p:cNvPr id="73" name="Picture 72" descr="A black background with a letter s&#10;&#10;Description automatically generated">
            <a:extLst>
              <a:ext uri="{FF2B5EF4-FFF2-40B4-BE49-F238E27FC236}">
                <a16:creationId xmlns:a16="http://schemas.microsoft.com/office/drawing/2014/main" id="{A88392ED-D47E-6476-40A8-B2669D5F8D0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567" y="2547415"/>
            <a:ext cx="584200" cy="457200"/>
          </a:xfrm>
          <a:prstGeom prst="rect">
            <a:avLst/>
          </a:prstGeom>
        </p:spPr>
      </p:pic>
      <p:pic>
        <p:nvPicPr>
          <p:cNvPr id="74" name="Picture 73" descr="A black background with a letter s&#10;&#10;Description automatically generated">
            <a:extLst>
              <a:ext uri="{FF2B5EF4-FFF2-40B4-BE49-F238E27FC236}">
                <a16:creationId xmlns:a16="http://schemas.microsoft.com/office/drawing/2014/main" id="{2F8F9000-9F8C-0E5A-4170-89CFBC926F7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32" y="1511300"/>
            <a:ext cx="584200" cy="457200"/>
          </a:xfrm>
          <a:prstGeom prst="rect">
            <a:avLst/>
          </a:prstGeom>
        </p:spPr>
      </p:pic>
      <p:pic>
        <p:nvPicPr>
          <p:cNvPr id="75" name="Picture 74" descr="A black background with a letter s&#10;&#10;Description automatically generated">
            <a:extLst>
              <a:ext uri="{FF2B5EF4-FFF2-40B4-BE49-F238E27FC236}">
                <a16:creationId xmlns:a16="http://schemas.microsoft.com/office/drawing/2014/main" id="{7AD098BA-2AFF-910D-B8EB-7A8CB1D8F9F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476" y="50800"/>
            <a:ext cx="584200" cy="457200"/>
          </a:xfrm>
          <a:prstGeom prst="rect">
            <a:avLst/>
          </a:prstGeom>
        </p:spPr>
      </p:pic>
      <p:pic>
        <p:nvPicPr>
          <p:cNvPr id="76" name="Picture 75" descr="A black background with a letter s&#10;&#10;Description automatically generated">
            <a:extLst>
              <a:ext uri="{FF2B5EF4-FFF2-40B4-BE49-F238E27FC236}">
                <a16:creationId xmlns:a16="http://schemas.microsoft.com/office/drawing/2014/main" id="{A23AD082-98B6-7641-620D-F98AE9E55E3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60" y="529174"/>
            <a:ext cx="584200" cy="457200"/>
          </a:xfrm>
          <a:prstGeom prst="rect">
            <a:avLst/>
          </a:prstGeom>
        </p:spPr>
      </p:pic>
      <p:pic>
        <p:nvPicPr>
          <p:cNvPr id="77" name="Picture 76" descr="A black background with a light in the middle&#10;&#10;Description automatically generated">
            <a:extLst>
              <a:ext uri="{FF2B5EF4-FFF2-40B4-BE49-F238E27FC236}">
                <a16:creationId xmlns:a16="http://schemas.microsoft.com/office/drawing/2014/main" id="{77A345EF-DE12-0F03-EA73-95803B5871F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791" y="8023502"/>
            <a:ext cx="520700" cy="584200"/>
          </a:xfrm>
          <a:prstGeom prst="rect">
            <a:avLst/>
          </a:prstGeom>
        </p:spPr>
      </p:pic>
      <p:pic>
        <p:nvPicPr>
          <p:cNvPr id="78" name="Picture 77" descr="A black background with a light in the middle&#10;&#10;Description automatically generated">
            <a:extLst>
              <a:ext uri="{FF2B5EF4-FFF2-40B4-BE49-F238E27FC236}">
                <a16:creationId xmlns:a16="http://schemas.microsoft.com/office/drawing/2014/main" id="{4DA5FCE3-01F8-D030-6F80-2D8CCD49632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466" y="8008618"/>
            <a:ext cx="520700" cy="584200"/>
          </a:xfrm>
          <a:prstGeom prst="rect">
            <a:avLst/>
          </a:prstGeom>
        </p:spPr>
      </p:pic>
      <p:pic>
        <p:nvPicPr>
          <p:cNvPr id="79" name="Picture 78" descr="A black background with a light in the middle&#10;&#10;Description automatically generated">
            <a:extLst>
              <a:ext uri="{FF2B5EF4-FFF2-40B4-BE49-F238E27FC236}">
                <a16:creationId xmlns:a16="http://schemas.microsoft.com/office/drawing/2014/main" id="{645217D6-F019-D566-E9EC-80F04935A3E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50" y="2003435"/>
            <a:ext cx="520700" cy="584200"/>
          </a:xfrm>
          <a:prstGeom prst="rect">
            <a:avLst/>
          </a:prstGeom>
        </p:spPr>
      </p:pic>
      <p:pic>
        <p:nvPicPr>
          <p:cNvPr id="80" name="Picture 79" descr="A black background with a light in the middle&#10;&#10;Description automatically generated">
            <a:extLst>
              <a:ext uri="{FF2B5EF4-FFF2-40B4-BE49-F238E27FC236}">
                <a16:creationId xmlns:a16="http://schemas.microsoft.com/office/drawing/2014/main" id="{5329AF7B-B830-4ABC-ACE1-D946AE37DE2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284" y="4033851"/>
            <a:ext cx="520700" cy="584200"/>
          </a:xfrm>
          <a:prstGeom prst="rect">
            <a:avLst/>
          </a:prstGeom>
        </p:spPr>
      </p:pic>
      <p:pic>
        <p:nvPicPr>
          <p:cNvPr id="81" name="Picture 80" descr="A black background with a light in the middle&#10;&#10;Description automatically generated">
            <a:extLst>
              <a:ext uri="{FF2B5EF4-FFF2-40B4-BE49-F238E27FC236}">
                <a16:creationId xmlns:a16="http://schemas.microsoft.com/office/drawing/2014/main" id="{6F758AC2-1FC6-AE50-6591-64D7D57F11F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58" y="969437"/>
            <a:ext cx="520700" cy="584200"/>
          </a:xfrm>
          <a:prstGeom prst="rect">
            <a:avLst/>
          </a:prstGeom>
        </p:spPr>
      </p:pic>
      <p:pic>
        <p:nvPicPr>
          <p:cNvPr id="82" name="Picture 81" descr="A black background with a light in the middle&#10;&#10;Description automatically generated">
            <a:extLst>
              <a:ext uri="{FF2B5EF4-FFF2-40B4-BE49-F238E27FC236}">
                <a16:creationId xmlns:a16="http://schemas.microsoft.com/office/drawing/2014/main" id="{7CDFA21E-0A40-163B-FEFF-D6BB5BDA851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10" y="-17988"/>
            <a:ext cx="520700" cy="584200"/>
          </a:xfrm>
          <a:prstGeom prst="rect">
            <a:avLst/>
          </a:prstGeom>
        </p:spPr>
      </p:pic>
      <p:pic>
        <p:nvPicPr>
          <p:cNvPr id="83" name="Picture 82" descr="A black background with a light in the middle&#10;&#10;Description automatically generated">
            <a:extLst>
              <a:ext uri="{FF2B5EF4-FFF2-40B4-BE49-F238E27FC236}">
                <a16:creationId xmlns:a16="http://schemas.microsoft.com/office/drawing/2014/main" id="{4253B047-5E48-C272-4655-38D39E728E3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827" y="478374"/>
            <a:ext cx="520700" cy="584200"/>
          </a:xfrm>
          <a:prstGeom prst="rect">
            <a:avLst/>
          </a:prstGeom>
        </p:spPr>
      </p:pic>
      <p:pic>
        <p:nvPicPr>
          <p:cNvPr id="84" name="Picture 83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CBE4857A-0582-B781-BF19-0ED056930E7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183" y="8462463"/>
            <a:ext cx="469900" cy="622300"/>
          </a:xfrm>
          <a:prstGeom prst="rect">
            <a:avLst/>
          </a:prstGeom>
        </p:spPr>
      </p:pic>
      <p:pic>
        <p:nvPicPr>
          <p:cNvPr id="85" name="Picture 84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A801B667-8EA9-8D1E-D2FF-2441C0FA1F3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4" y="8495774"/>
            <a:ext cx="469900" cy="622300"/>
          </a:xfrm>
          <a:prstGeom prst="rect">
            <a:avLst/>
          </a:prstGeom>
        </p:spPr>
      </p:pic>
      <p:pic>
        <p:nvPicPr>
          <p:cNvPr id="86" name="Picture 85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31815DBE-148E-8B34-836C-D8E37F6D268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036" y="-91013"/>
            <a:ext cx="469900" cy="622300"/>
          </a:xfrm>
          <a:prstGeom prst="rect">
            <a:avLst/>
          </a:prstGeom>
        </p:spPr>
      </p:pic>
      <p:pic>
        <p:nvPicPr>
          <p:cNvPr id="87" name="Picture 86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CA195703-19D4-3E01-03AA-B7407E0FC84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3853" y="446624"/>
            <a:ext cx="469900" cy="622300"/>
          </a:xfrm>
          <a:prstGeom prst="rect">
            <a:avLst/>
          </a:prstGeom>
        </p:spPr>
      </p:pic>
      <p:pic>
        <p:nvPicPr>
          <p:cNvPr id="88" name="Picture 87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15217444-1A3E-42F3-18BE-EF239B13082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8988691"/>
            <a:ext cx="457200" cy="647700"/>
          </a:xfrm>
          <a:prstGeom prst="rect">
            <a:avLst/>
          </a:prstGeom>
        </p:spPr>
      </p:pic>
      <p:pic>
        <p:nvPicPr>
          <p:cNvPr id="89" name="Picture 88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C46C4A9A-15F4-B3E0-0917-BB62F19B735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795" y="8951456"/>
            <a:ext cx="457200" cy="647700"/>
          </a:xfrm>
          <a:prstGeom prst="rect">
            <a:avLst/>
          </a:prstGeom>
        </p:spPr>
      </p:pic>
      <p:pic>
        <p:nvPicPr>
          <p:cNvPr id="90" name="Picture 89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DA925D84-A5FB-F441-3C78-4515A292FD2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9098" y="-50798"/>
            <a:ext cx="457200" cy="647700"/>
          </a:xfrm>
          <a:prstGeom prst="rect">
            <a:avLst/>
          </a:prstGeom>
        </p:spPr>
      </p:pic>
      <p:pic>
        <p:nvPicPr>
          <p:cNvPr id="91" name="Picture 90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8B9A2E64-F504-449F-CEC8-8951DE511D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8429" y="442387"/>
            <a:ext cx="457200" cy="647700"/>
          </a:xfrm>
          <a:prstGeom prst="rect">
            <a:avLst/>
          </a:prstGeom>
        </p:spPr>
      </p:pic>
      <p:pic>
        <p:nvPicPr>
          <p:cNvPr id="92" name="Picture 91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8B28F550-6898-14FB-1ADC-E26FB9A18FA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383" y="967324"/>
            <a:ext cx="457200" cy="647700"/>
          </a:xfrm>
          <a:prstGeom prst="rect">
            <a:avLst/>
          </a:prstGeom>
        </p:spPr>
      </p:pic>
      <p:pic>
        <p:nvPicPr>
          <p:cNvPr id="93" name="Picture 92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D958D870-E9A9-2823-6F66-4371ECEFA4B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783" y="4437588"/>
            <a:ext cx="457200" cy="647700"/>
          </a:xfrm>
          <a:prstGeom prst="rect">
            <a:avLst/>
          </a:prstGeom>
        </p:spPr>
      </p:pic>
      <p:pic>
        <p:nvPicPr>
          <p:cNvPr id="94" name="Picture 93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CB81AE3A-B787-286F-66A1-B65408B2E10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285" y="-60044"/>
            <a:ext cx="406400" cy="635000"/>
          </a:xfrm>
          <a:prstGeom prst="rect">
            <a:avLst/>
          </a:prstGeom>
        </p:spPr>
      </p:pic>
      <p:pic>
        <p:nvPicPr>
          <p:cNvPr id="95" name="Picture 94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4B4ECACB-5EC3-0CFB-5EA2-2F196B36B9D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659" y="429694"/>
            <a:ext cx="406400" cy="635000"/>
          </a:xfrm>
          <a:prstGeom prst="rect">
            <a:avLst/>
          </a:prstGeom>
        </p:spPr>
      </p:pic>
      <p:pic>
        <p:nvPicPr>
          <p:cNvPr id="96" name="Picture 95" descr="A black background with a black and white image&#10;&#10;Description automatically generated">
            <a:extLst>
              <a:ext uri="{FF2B5EF4-FFF2-40B4-BE49-F238E27FC236}">
                <a16:creationId xmlns:a16="http://schemas.microsoft.com/office/drawing/2014/main" id="{45ED1015-D751-B634-95F3-FE0F34C1218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833" y="9491663"/>
            <a:ext cx="482600" cy="622300"/>
          </a:xfrm>
          <a:prstGeom prst="rect">
            <a:avLst/>
          </a:prstGeom>
        </p:spPr>
      </p:pic>
      <p:pic>
        <p:nvPicPr>
          <p:cNvPr id="97" name="Picture 96" descr="A black background with a black and white image&#10;&#10;Description automatically generated">
            <a:extLst>
              <a:ext uri="{FF2B5EF4-FFF2-40B4-BE49-F238E27FC236}">
                <a16:creationId xmlns:a16="http://schemas.microsoft.com/office/drawing/2014/main" id="{090B5CC5-2245-EE48-1AC8-80447E5ED96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632" y="9508063"/>
            <a:ext cx="482600" cy="622300"/>
          </a:xfrm>
          <a:prstGeom prst="rect">
            <a:avLst/>
          </a:prstGeom>
        </p:spPr>
      </p:pic>
      <p:pic>
        <p:nvPicPr>
          <p:cNvPr id="98" name="Picture 97" descr="A black background with a black and white image&#10;&#10;Description automatically generated">
            <a:extLst>
              <a:ext uri="{FF2B5EF4-FFF2-40B4-BE49-F238E27FC236}">
                <a16:creationId xmlns:a16="http://schemas.microsoft.com/office/drawing/2014/main" id="{6B93B8D9-3558-602C-78E5-8B75FD34C18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5839" y="-33867"/>
            <a:ext cx="482600" cy="622300"/>
          </a:xfrm>
          <a:prstGeom prst="rect">
            <a:avLst/>
          </a:prstGeom>
        </p:spPr>
      </p:pic>
      <p:pic>
        <p:nvPicPr>
          <p:cNvPr id="99" name="Picture 98" descr="A black background with a black and white image&#10;&#10;Description automatically generated">
            <a:extLst>
              <a:ext uri="{FF2B5EF4-FFF2-40B4-BE49-F238E27FC236}">
                <a16:creationId xmlns:a16="http://schemas.microsoft.com/office/drawing/2014/main" id="{AD2645BB-C5D3-778F-28CD-102025D697B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656" y="472031"/>
            <a:ext cx="482600" cy="622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0FDA8C4-8B13-BFA4-53E1-F577878F4AA2}"/>
                  </a:ext>
                </a:extLst>
              </p:cNvPr>
              <p:cNvSpPr txBox="1"/>
              <p:nvPr/>
            </p:nvSpPr>
            <p:spPr>
              <a:xfrm>
                <a:off x="2335730" y="69570"/>
                <a:ext cx="298159" cy="372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0FDA8C4-8B13-BFA4-53E1-F577878F4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730" y="69570"/>
                <a:ext cx="298159" cy="372281"/>
              </a:xfrm>
              <a:prstGeom prst="rect">
                <a:avLst/>
              </a:prstGeom>
              <a:blipFill>
                <a:blip r:embed="rId21"/>
                <a:stretch>
                  <a:fillRect l="-12000" r="-16000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DEB2A5A-E5A7-1DE1-C0B9-7DD4D9A73439}"/>
              </a:ext>
            </a:extLst>
          </p:cNvPr>
          <p:cNvGrpSpPr/>
          <p:nvPr/>
        </p:nvGrpSpPr>
        <p:grpSpPr>
          <a:xfrm>
            <a:off x="3272366" y="5057906"/>
            <a:ext cx="692150" cy="449274"/>
            <a:chOff x="529167" y="3567108"/>
            <a:chExt cx="692150" cy="449274"/>
          </a:xfrm>
        </p:grpSpPr>
        <p:pic>
          <p:nvPicPr>
            <p:cNvPr id="101" name="Picture 100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89313695-B3E4-0599-0E30-464FCE1B5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167" y="3567108"/>
              <a:ext cx="330200" cy="419100"/>
            </a:xfrm>
            <a:prstGeom prst="rect">
              <a:avLst/>
            </a:prstGeom>
          </p:spPr>
        </p:pic>
        <p:pic>
          <p:nvPicPr>
            <p:cNvPr id="102" name="Picture 101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B495CEE8-4D10-AC82-170A-A033A192D0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717" y="3648082"/>
              <a:ext cx="355600" cy="368300"/>
            </a:xfrm>
            <a:prstGeom prst="rect">
              <a:avLst/>
            </a:prstGeom>
          </p:spPr>
        </p:pic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B37F96E-D8CF-2783-E6C0-F1815A80329C}"/>
              </a:ext>
            </a:extLst>
          </p:cNvPr>
          <p:cNvGrpSpPr/>
          <p:nvPr/>
        </p:nvGrpSpPr>
        <p:grpSpPr>
          <a:xfrm>
            <a:off x="7706099" y="1045111"/>
            <a:ext cx="692150" cy="449274"/>
            <a:chOff x="529167" y="3567108"/>
            <a:chExt cx="692150" cy="449274"/>
          </a:xfrm>
        </p:grpSpPr>
        <p:pic>
          <p:nvPicPr>
            <p:cNvPr id="105" name="Picture 104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32275A62-A681-2FB2-560E-4CBE46861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167" y="3567108"/>
              <a:ext cx="330200" cy="419100"/>
            </a:xfrm>
            <a:prstGeom prst="rect">
              <a:avLst/>
            </a:prstGeom>
          </p:spPr>
        </p:pic>
        <p:pic>
          <p:nvPicPr>
            <p:cNvPr id="106" name="Picture 105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9DDE3AA3-CFEF-A439-771F-9C3EAD342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717" y="3648082"/>
              <a:ext cx="355600" cy="368300"/>
            </a:xfrm>
            <a:prstGeom prst="rect">
              <a:avLst/>
            </a:prstGeom>
          </p:spPr>
        </p:pic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3ADCC95-E99F-015E-72B6-9B2D11ADA961}"/>
              </a:ext>
            </a:extLst>
          </p:cNvPr>
          <p:cNvGrpSpPr/>
          <p:nvPr/>
        </p:nvGrpSpPr>
        <p:grpSpPr>
          <a:xfrm>
            <a:off x="4965699" y="2059513"/>
            <a:ext cx="692150" cy="449274"/>
            <a:chOff x="529167" y="3567108"/>
            <a:chExt cx="692150" cy="449274"/>
          </a:xfrm>
        </p:grpSpPr>
        <p:pic>
          <p:nvPicPr>
            <p:cNvPr id="108" name="Picture 107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9920D2DB-6B94-2C7A-54B6-532B235A1E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167" y="3567108"/>
              <a:ext cx="330200" cy="419100"/>
            </a:xfrm>
            <a:prstGeom prst="rect">
              <a:avLst/>
            </a:prstGeom>
          </p:spPr>
        </p:pic>
        <p:pic>
          <p:nvPicPr>
            <p:cNvPr id="109" name="Picture 108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5F4EC0DD-A3A6-2975-A440-F4CF5DD57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717" y="3648082"/>
              <a:ext cx="355600" cy="368300"/>
            </a:xfrm>
            <a:prstGeom prst="rect">
              <a:avLst/>
            </a:prstGeom>
          </p:spPr>
        </p:pic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BAD6CF1-7319-642B-CA97-73E710C30136}"/>
              </a:ext>
            </a:extLst>
          </p:cNvPr>
          <p:cNvGrpSpPr/>
          <p:nvPr/>
        </p:nvGrpSpPr>
        <p:grpSpPr>
          <a:xfrm>
            <a:off x="4357158" y="2583123"/>
            <a:ext cx="692150" cy="449274"/>
            <a:chOff x="529167" y="3567108"/>
            <a:chExt cx="692150" cy="449274"/>
          </a:xfrm>
        </p:grpSpPr>
        <p:pic>
          <p:nvPicPr>
            <p:cNvPr id="111" name="Picture 110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614C09E2-0E2B-62B5-BACE-A31872B66C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167" y="3567108"/>
              <a:ext cx="330200" cy="419100"/>
            </a:xfrm>
            <a:prstGeom prst="rect">
              <a:avLst/>
            </a:prstGeom>
          </p:spPr>
        </p:pic>
        <p:pic>
          <p:nvPicPr>
            <p:cNvPr id="112" name="Picture 111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4218EE45-F66B-D259-EDB0-2876D3084E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717" y="3648082"/>
              <a:ext cx="355600" cy="368300"/>
            </a:xfrm>
            <a:prstGeom prst="rect">
              <a:avLst/>
            </a:prstGeom>
          </p:spPr>
        </p:pic>
      </p:grpSp>
      <p:pic>
        <p:nvPicPr>
          <p:cNvPr id="113" name="Picture 112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F3F3BA1C-401B-710D-76EF-10F05830AE7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235" y="2934211"/>
            <a:ext cx="457200" cy="647700"/>
          </a:xfrm>
          <a:prstGeom prst="rect">
            <a:avLst/>
          </a:prstGeom>
        </p:spPr>
      </p:pic>
      <p:pic>
        <p:nvPicPr>
          <p:cNvPr id="114" name="Picture 113" descr="A black background with a black background&#10;&#10;Description automatically generated">
            <a:extLst>
              <a:ext uri="{FF2B5EF4-FFF2-40B4-BE49-F238E27FC236}">
                <a16:creationId xmlns:a16="http://schemas.microsoft.com/office/drawing/2014/main" id="{1B9F4F8B-C065-7707-7B35-586C87FA566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812" y="1455208"/>
            <a:ext cx="457200" cy="647700"/>
          </a:xfrm>
          <a:prstGeom prst="rect">
            <a:avLst/>
          </a:prstGeom>
        </p:spPr>
      </p:pic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92EFE3A-B886-5C1A-E476-C2535E0AA089}"/>
              </a:ext>
            </a:extLst>
          </p:cNvPr>
          <p:cNvGrpSpPr/>
          <p:nvPr/>
        </p:nvGrpSpPr>
        <p:grpSpPr>
          <a:xfrm>
            <a:off x="6097060" y="1544638"/>
            <a:ext cx="660400" cy="419625"/>
            <a:chOff x="760942" y="4473042"/>
            <a:chExt cx="660400" cy="419625"/>
          </a:xfrm>
        </p:grpSpPr>
        <p:pic>
          <p:nvPicPr>
            <p:cNvPr id="115" name="Picture 114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BAD162BB-C12C-39F7-400E-D3F783420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1142" y="4473042"/>
              <a:ext cx="330200" cy="419100"/>
            </a:xfrm>
            <a:prstGeom prst="rect">
              <a:avLst/>
            </a:prstGeom>
          </p:spPr>
        </p:pic>
        <p:pic>
          <p:nvPicPr>
            <p:cNvPr id="116" name="Picture 115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961CDEB4-46F0-8191-C2B3-588C73BD90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942" y="4473567"/>
              <a:ext cx="330200" cy="419100"/>
            </a:xfrm>
            <a:prstGeom prst="rect">
              <a:avLst/>
            </a:prstGeom>
          </p:spPr>
        </p:pic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DC0E0BDA-5FCA-4E44-342E-2CCC35939FB3}"/>
              </a:ext>
            </a:extLst>
          </p:cNvPr>
          <p:cNvGrpSpPr/>
          <p:nvPr/>
        </p:nvGrpSpPr>
        <p:grpSpPr>
          <a:xfrm>
            <a:off x="3845983" y="3593996"/>
            <a:ext cx="660400" cy="419625"/>
            <a:chOff x="760942" y="4473042"/>
            <a:chExt cx="660400" cy="419625"/>
          </a:xfrm>
        </p:grpSpPr>
        <p:pic>
          <p:nvPicPr>
            <p:cNvPr id="119" name="Picture 118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F2A07899-37FD-DF52-60EF-BC4524721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1142" y="4473042"/>
              <a:ext cx="330200" cy="419100"/>
            </a:xfrm>
            <a:prstGeom prst="rect">
              <a:avLst/>
            </a:prstGeom>
          </p:spPr>
        </p:pic>
        <p:pic>
          <p:nvPicPr>
            <p:cNvPr id="120" name="Picture 119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5FFA0A96-7E47-8BF6-CE5F-4DB11204A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942" y="4473567"/>
              <a:ext cx="330200" cy="419100"/>
            </a:xfrm>
            <a:prstGeom prst="rect">
              <a:avLst/>
            </a:prstGeom>
          </p:spPr>
        </p:pic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2AA70E4E-56BB-A4C0-E6CB-9D7D4973E57A}"/>
              </a:ext>
            </a:extLst>
          </p:cNvPr>
          <p:cNvGrpSpPr/>
          <p:nvPr/>
        </p:nvGrpSpPr>
        <p:grpSpPr>
          <a:xfrm>
            <a:off x="3304738" y="5615071"/>
            <a:ext cx="592137" cy="432230"/>
            <a:chOff x="478366" y="4549242"/>
            <a:chExt cx="697440" cy="482600"/>
          </a:xfrm>
        </p:grpSpPr>
        <p:pic>
          <p:nvPicPr>
            <p:cNvPr id="124" name="Picture 123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7D6B3246-4689-7153-92C2-CAB04D788F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366" y="4549242"/>
              <a:ext cx="330200" cy="419100"/>
            </a:xfrm>
            <a:prstGeom prst="rect">
              <a:avLst/>
            </a:prstGeom>
          </p:spPr>
        </p:pic>
        <p:pic>
          <p:nvPicPr>
            <p:cNvPr id="125" name="Picture 124" descr="A letter v in black&#10;&#10;Description automatically generated">
              <a:extLst>
                <a:ext uri="{FF2B5EF4-FFF2-40B4-BE49-F238E27FC236}">
                  <a16:creationId xmlns:a16="http://schemas.microsoft.com/office/drawing/2014/main" id="{44064F14-FC64-2556-3573-49B8EABC9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206" y="4549242"/>
              <a:ext cx="355600" cy="482600"/>
            </a:xfrm>
            <a:prstGeom prst="rect">
              <a:avLst/>
            </a:prstGeom>
          </p:spPr>
        </p:pic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C4C29D3-E7C7-33C5-FC1A-3489F0F04F0D}"/>
              </a:ext>
            </a:extLst>
          </p:cNvPr>
          <p:cNvGrpSpPr/>
          <p:nvPr/>
        </p:nvGrpSpPr>
        <p:grpSpPr>
          <a:xfrm>
            <a:off x="8268747" y="1044864"/>
            <a:ext cx="629183" cy="459032"/>
            <a:chOff x="478366" y="4549242"/>
            <a:chExt cx="697440" cy="482600"/>
          </a:xfrm>
        </p:grpSpPr>
        <p:pic>
          <p:nvPicPr>
            <p:cNvPr id="128" name="Picture 127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2AE05646-7091-A1B9-8940-AC31D2AB57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366" y="4549242"/>
              <a:ext cx="330200" cy="419100"/>
            </a:xfrm>
            <a:prstGeom prst="rect">
              <a:avLst/>
            </a:prstGeom>
          </p:spPr>
        </p:pic>
        <p:pic>
          <p:nvPicPr>
            <p:cNvPr id="129" name="Picture 128" descr="A letter v in black&#10;&#10;Description automatically generated">
              <a:extLst>
                <a:ext uri="{FF2B5EF4-FFF2-40B4-BE49-F238E27FC236}">
                  <a16:creationId xmlns:a16="http://schemas.microsoft.com/office/drawing/2014/main" id="{889204C2-27DE-ABC6-933D-9DE9AC64C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206" y="4549242"/>
              <a:ext cx="355600" cy="48260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F9C871E8-7A5D-50F4-0D2F-FA9CAB3B99C3}"/>
              </a:ext>
            </a:extLst>
          </p:cNvPr>
          <p:cNvGrpSpPr/>
          <p:nvPr/>
        </p:nvGrpSpPr>
        <p:grpSpPr>
          <a:xfrm>
            <a:off x="8842889" y="1003057"/>
            <a:ext cx="675779" cy="477559"/>
            <a:chOff x="478366" y="4253969"/>
            <a:chExt cx="790172" cy="495300"/>
          </a:xfrm>
        </p:grpSpPr>
        <p:pic>
          <p:nvPicPr>
            <p:cNvPr id="130" name="Picture 129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E0AD5B69-D799-9EF8-2B92-132C12BDA8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366" y="4292069"/>
              <a:ext cx="330200" cy="419100"/>
            </a:xfrm>
            <a:prstGeom prst="rect">
              <a:avLst/>
            </a:prstGeom>
          </p:spPr>
        </p:pic>
        <p:pic>
          <p:nvPicPr>
            <p:cNvPr id="131" name="Picture 130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D6BD5DF2-BA19-9B45-F8DD-832C8889B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338" y="4253969"/>
              <a:ext cx="457200" cy="495300"/>
            </a:xfrm>
            <a:prstGeom prst="rect">
              <a:avLst/>
            </a:prstGeom>
          </p:spPr>
        </p:pic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2E9E5C51-5A01-5DA7-5715-9905E714D78B}"/>
              </a:ext>
            </a:extLst>
          </p:cNvPr>
          <p:cNvGrpSpPr/>
          <p:nvPr/>
        </p:nvGrpSpPr>
        <p:grpSpPr>
          <a:xfrm>
            <a:off x="3253563" y="6031373"/>
            <a:ext cx="675779" cy="477559"/>
            <a:chOff x="478366" y="4253969"/>
            <a:chExt cx="790172" cy="495300"/>
          </a:xfrm>
        </p:grpSpPr>
        <p:pic>
          <p:nvPicPr>
            <p:cNvPr id="135" name="Picture 134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C55B63AF-EB7D-40B1-1C92-1C025A588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366" y="4292069"/>
              <a:ext cx="330200" cy="419100"/>
            </a:xfrm>
            <a:prstGeom prst="rect">
              <a:avLst/>
            </a:prstGeom>
          </p:spPr>
        </p:pic>
        <p:pic>
          <p:nvPicPr>
            <p:cNvPr id="136" name="Picture 135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0A27F748-26AC-B1DC-02E6-76E0CC4FDE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338" y="4253969"/>
              <a:ext cx="457200" cy="495300"/>
            </a:xfrm>
            <a:prstGeom prst="rect">
              <a:avLst/>
            </a:prstGeom>
          </p:spPr>
        </p:pic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B84E318-26A1-CAC1-DBCF-E814E7A9516E}"/>
              </a:ext>
            </a:extLst>
          </p:cNvPr>
          <p:cNvGrpSpPr/>
          <p:nvPr/>
        </p:nvGrpSpPr>
        <p:grpSpPr>
          <a:xfrm>
            <a:off x="5492751" y="2019062"/>
            <a:ext cx="675779" cy="477559"/>
            <a:chOff x="478366" y="4253969"/>
            <a:chExt cx="790172" cy="495300"/>
          </a:xfrm>
        </p:grpSpPr>
        <p:pic>
          <p:nvPicPr>
            <p:cNvPr id="138" name="Picture 137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343A1207-AAE8-E7EA-E30A-D11EF58BB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366" y="4292069"/>
              <a:ext cx="330200" cy="419100"/>
            </a:xfrm>
            <a:prstGeom prst="rect">
              <a:avLst/>
            </a:prstGeom>
          </p:spPr>
        </p:pic>
        <p:pic>
          <p:nvPicPr>
            <p:cNvPr id="139" name="Picture 138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9E9B4055-0F21-2BA4-D49E-AF1C3F7FA4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338" y="4253969"/>
              <a:ext cx="457200" cy="495300"/>
            </a:xfrm>
            <a:prstGeom prst="rect">
              <a:avLst/>
            </a:prstGeom>
          </p:spPr>
        </p:pic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E53F6D83-506A-3892-97BB-883086A8F139}"/>
              </a:ext>
            </a:extLst>
          </p:cNvPr>
          <p:cNvGrpSpPr/>
          <p:nvPr/>
        </p:nvGrpSpPr>
        <p:grpSpPr>
          <a:xfrm>
            <a:off x="4373529" y="3050385"/>
            <a:ext cx="675779" cy="477559"/>
            <a:chOff x="478366" y="4253969"/>
            <a:chExt cx="790172" cy="495300"/>
          </a:xfrm>
        </p:grpSpPr>
        <p:pic>
          <p:nvPicPr>
            <p:cNvPr id="141" name="Picture 140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CD9D9021-C54C-72A7-6999-241641A06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366" y="4292069"/>
              <a:ext cx="330200" cy="419100"/>
            </a:xfrm>
            <a:prstGeom prst="rect">
              <a:avLst/>
            </a:prstGeom>
          </p:spPr>
        </p:pic>
        <p:pic>
          <p:nvPicPr>
            <p:cNvPr id="142" name="Picture 141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9FBAA959-1B14-80B3-CC5D-E07220795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338" y="4253969"/>
              <a:ext cx="457200" cy="495300"/>
            </a:xfrm>
            <a:prstGeom prst="rect">
              <a:avLst/>
            </a:prstGeom>
          </p:spPr>
        </p:pic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9C6CFF82-D875-55D3-B400-1677D03382D2}"/>
              </a:ext>
            </a:extLst>
          </p:cNvPr>
          <p:cNvGrpSpPr/>
          <p:nvPr/>
        </p:nvGrpSpPr>
        <p:grpSpPr>
          <a:xfrm>
            <a:off x="6626968" y="1511300"/>
            <a:ext cx="675779" cy="477559"/>
            <a:chOff x="478366" y="4253969"/>
            <a:chExt cx="790172" cy="495300"/>
          </a:xfrm>
        </p:grpSpPr>
        <p:pic>
          <p:nvPicPr>
            <p:cNvPr id="144" name="Picture 143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898E8D80-D601-0015-13AA-447BB521C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366" y="4292069"/>
              <a:ext cx="330200" cy="419100"/>
            </a:xfrm>
            <a:prstGeom prst="rect">
              <a:avLst/>
            </a:prstGeom>
          </p:spPr>
        </p:pic>
        <p:pic>
          <p:nvPicPr>
            <p:cNvPr id="145" name="Picture 144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8B745F1A-238D-2CB4-0B3B-E21C7C0F3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338" y="4253969"/>
              <a:ext cx="457200" cy="495300"/>
            </a:xfrm>
            <a:prstGeom prst="rect">
              <a:avLst/>
            </a:prstGeom>
          </p:spPr>
        </p:pic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CF4C664-A8FE-F508-4F71-AA4713FB8508}"/>
              </a:ext>
            </a:extLst>
          </p:cNvPr>
          <p:cNvGrpSpPr/>
          <p:nvPr/>
        </p:nvGrpSpPr>
        <p:grpSpPr>
          <a:xfrm>
            <a:off x="3847537" y="4053388"/>
            <a:ext cx="675779" cy="477559"/>
            <a:chOff x="478366" y="4253969"/>
            <a:chExt cx="790172" cy="495300"/>
          </a:xfrm>
        </p:grpSpPr>
        <p:pic>
          <p:nvPicPr>
            <p:cNvPr id="147" name="Picture 146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43498B2D-C6D7-EFFD-DBF9-F7A515ED0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366" y="4292069"/>
              <a:ext cx="330200" cy="419100"/>
            </a:xfrm>
            <a:prstGeom prst="rect">
              <a:avLst/>
            </a:prstGeom>
          </p:spPr>
        </p:pic>
        <p:pic>
          <p:nvPicPr>
            <p:cNvPr id="148" name="Picture 147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06BCBE5E-1538-429E-9FFF-F0BF968791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338" y="4253969"/>
              <a:ext cx="457200" cy="495300"/>
            </a:xfrm>
            <a:prstGeom prst="rect">
              <a:avLst/>
            </a:prstGeom>
          </p:spPr>
        </p:pic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F140C4F1-BC6C-DD51-6E60-05FFEF2C56EE}"/>
              </a:ext>
            </a:extLst>
          </p:cNvPr>
          <p:cNvGrpSpPr/>
          <p:nvPr/>
        </p:nvGrpSpPr>
        <p:grpSpPr>
          <a:xfrm>
            <a:off x="4982633" y="2575990"/>
            <a:ext cx="626532" cy="435768"/>
            <a:chOff x="512233" y="3000109"/>
            <a:chExt cx="785283" cy="487932"/>
          </a:xfrm>
        </p:grpSpPr>
        <p:pic>
          <p:nvPicPr>
            <p:cNvPr id="149" name="Picture 148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5E15FF54-ABDD-CC79-2AA5-248B6EA26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233" y="3000109"/>
              <a:ext cx="330200" cy="419100"/>
            </a:xfrm>
            <a:prstGeom prst="rect">
              <a:avLst/>
            </a:prstGeom>
          </p:spPr>
        </p:pic>
        <p:pic>
          <p:nvPicPr>
            <p:cNvPr id="150" name="Picture 149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53754A29-6B3E-7C9A-9B3C-9730DBFCA1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0316" y="3081641"/>
              <a:ext cx="457200" cy="406400"/>
            </a:xfrm>
            <a:prstGeom prst="rect">
              <a:avLst/>
            </a:prstGeom>
          </p:spPr>
        </p:pic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FE907FB8-E693-387F-F043-98B19D281C16}"/>
              </a:ext>
            </a:extLst>
          </p:cNvPr>
          <p:cNvGrpSpPr/>
          <p:nvPr/>
        </p:nvGrpSpPr>
        <p:grpSpPr>
          <a:xfrm>
            <a:off x="9447569" y="1065751"/>
            <a:ext cx="615250" cy="465663"/>
            <a:chOff x="444499" y="3308350"/>
            <a:chExt cx="684212" cy="520700"/>
          </a:xfrm>
        </p:grpSpPr>
        <p:pic>
          <p:nvPicPr>
            <p:cNvPr id="156" name="Picture 155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D6B4B42C-692E-2D1F-B413-D29D16954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57" name="Picture 156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84903032-BBD5-0F54-30DC-87D31EF1BAA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611" y="3308350"/>
              <a:ext cx="419100" cy="520700"/>
            </a:xfrm>
            <a:prstGeom prst="rect">
              <a:avLst/>
            </a:prstGeom>
          </p:spPr>
        </p:pic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92DEC9DA-BBA1-F9CB-C682-8A7A2472236D}"/>
              </a:ext>
            </a:extLst>
          </p:cNvPr>
          <p:cNvGrpSpPr/>
          <p:nvPr/>
        </p:nvGrpSpPr>
        <p:grpSpPr>
          <a:xfrm>
            <a:off x="3300807" y="6569292"/>
            <a:ext cx="615250" cy="465663"/>
            <a:chOff x="444499" y="3308350"/>
            <a:chExt cx="684212" cy="520700"/>
          </a:xfrm>
        </p:grpSpPr>
        <p:pic>
          <p:nvPicPr>
            <p:cNvPr id="159" name="Picture 158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1E60588A-5D76-89BB-A834-41730EBD2B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60" name="Picture 159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93748D38-D177-EC74-F195-DB2CD40D7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611" y="3308350"/>
              <a:ext cx="419100" cy="520700"/>
            </a:xfrm>
            <a:prstGeom prst="rect">
              <a:avLst/>
            </a:prstGeom>
          </p:spPr>
        </p:pic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2C2C59A4-8425-E6A1-0B20-A93498E9D5B5}"/>
              </a:ext>
            </a:extLst>
          </p:cNvPr>
          <p:cNvGrpSpPr/>
          <p:nvPr/>
        </p:nvGrpSpPr>
        <p:grpSpPr>
          <a:xfrm>
            <a:off x="7201464" y="1480616"/>
            <a:ext cx="619474" cy="538140"/>
            <a:chOff x="444499" y="3261244"/>
            <a:chExt cx="732367" cy="533400"/>
          </a:xfrm>
        </p:grpSpPr>
        <p:pic>
          <p:nvPicPr>
            <p:cNvPr id="164" name="Picture 163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8F45952D-E80A-690F-8E6E-B999C1C0C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65" name="Picture 164" descr="A black and white logo&#10;&#10;Description automatically generated">
              <a:extLst>
                <a:ext uri="{FF2B5EF4-FFF2-40B4-BE49-F238E27FC236}">
                  <a16:creationId xmlns:a16="http://schemas.microsoft.com/office/drawing/2014/main" id="{B85C47CE-72C4-BA65-9290-C98822484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666" y="3261244"/>
              <a:ext cx="457200" cy="533400"/>
            </a:xfrm>
            <a:prstGeom prst="rect">
              <a:avLst/>
            </a:prstGeom>
          </p:spPr>
        </p:pic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7829BD1-9649-30E2-5C42-143EC7C3982C}"/>
              </a:ext>
            </a:extLst>
          </p:cNvPr>
          <p:cNvGrpSpPr/>
          <p:nvPr/>
        </p:nvGrpSpPr>
        <p:grpSpPr>
          <a:xfrm>
            <a:off x="3850932" y="4512677"/>
            <a:ext cx="619474" cy="538140"/>
            <a:chOff x="444499" y="3261244"/>
            <a:chExt cx="732367" cy="533400"/>
          </a:xfrm>
        </p:grpSpPr>
        <p:pic>
          <p:nvPicPr>
            <p:cNvPr id="167" name="Picture 166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6CCB3FE9-8944-535F-F9E6-DADEA02AB3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68" name="Picture 167" descr="A black and white logo&#10;&#10;Description automatically generated">
              <a:extLst>
                <a:ext uri="{FF2B5EF4-FFF2-40B4-BE49-F238E27FC236}">
                  <a16:creationId xmlns:a16="http://schemas.microsoft.com/office/drawing/2014/main" id="{87C95BC6-EBAF-A113-D827-EAA3005CC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666" y="3261244"/>
              <a:ext cx="457200" cy="533400"/>
            </a:xfrm>
            <a:prstGeom prst="rect">
              <a:avLst/>
            </a:prstGeom>
          </p:spPr>
        </p:pic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1C9F1E17-8926-835C-8E22-C3B7452F1230}"/>
              </a:ext>
            </a:extLst>
          </p:cNvPr>
          <p:cNvGrpSpPr/>
          <p:nvPr/>
        </p:nvGrpSpPr>
        <p:grpSpPr>
          <a:xfrm>
            <a:off x="10566847" y="1077387"/>
            <a:ext cx="562065" cy="374802"/>
            <a:chOff x="444499" y="3243791"/>
            <a:chExt cx="821266" cy="584200"/>
          </a:xfrm>
        </p:grpSpPr>
        <p:pic>
          <p:nvPicPr>
            <p:cNvPr id="172" name="Picture 171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DAC65659-100D-34D3-89FB-6275592DE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73" name="Picture 172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54FE655B-2F9B-7669-449E-BD9857534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165" y="3243791"/>
              <a:ext cx="482600" cy="584200"/>
            </a:xfrm>
            <a:prstGeom prst="rect">
              <a:avLst/>
            </a:prstGeom>
          </p:spPr>
        </p:pic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18247A6-53A9-654D-72D8-95FAB9089A2E}"/>
              </a:ext>
            </a:extLst>
          </p:cNvPr>
          <p:cNvGrpSpPr/>
          <p:nvPr/>
        </p:nvGrpSpPr>
        <p:grpSpPr>
          <a:xfrm>
            <a:off x="3339056" y="7123361"/>
            <a:ext cx="562065" cy="374802"/>
            <a:chOff x="444499" y="3243791"/>
            <a:chExt cx="821266" cy="584200"/>
          </a:xfrm>
        </p:grpSpPr>
        <p:pic>
          <p:nvPicPr>
            <p:cNvPr id="175" name="Picture 174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21739652-A643-CB0D-03A4-A6F0C70E35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76" name="Picture 175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44603DAB-34CA-6172-87C4-938752BBA05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165" y="3243791"/>
              <a:ext cx="482600" cy="584200"/>
            </a:xfrm>
            <a:prstGeom prst="rect">
              <a:avLst/>
            </a:prstGeom>
          </p:spPr>
        </p:pic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07056611-F5DD-865D-96EE-2C90227DEB0A}"/>
              </a:ext>
            </a:extLst>
          </p:cNvPr>
          <p:cNvGrpSpPr/>
          <p:nvPr/>
        </p:nvGrpSpPr>
        <p:grpSpPr>
          <a:xfrm>
            <a:off x="6100718" y="2114066"/>
            <a:ext cx="562065" cy="374802"/>
            <a:chOff x="444499" y="3243791"/>
            <a:chExt cx="821266" cy="584200"/>
          </a:xfrm>
        </p:grpSpPr>
        <p:pic>
          <p:nvPicPr>
            <p:cNvPr id="178" name="Picture 177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E2A575A5-3C67-15AD-F8E2-AA1B94807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79" name="Picture 178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3325B4CE-8008-D818-C514-748FD7D65C2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165" y="3243791"/>
              <a:ext cx="482600" cy="584200"/>
            </a:xfrm>
            <a:prstGeom prst="rect">
              <a:avLst/>
            </a:prstGeom>
          </p:spPr>
        </p:pic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F5328A97-347A-EE23-8614-07436BDA2CF8}"/>
              </a:ext>
            </a:extLst>
          </p:cNvPr>
          <p:cNvGrpSpPr/>
          <p:nvPr/>
        </p:nvGrpSpPr>
        <p:grpSpPr>
          <a:xfrm>
            <a:off x="4405267" y="3606623"/>
            <a:ext cx="562065" cy="374802"/>
            <a:chOff x="444499" y="3243791"/>
            <a:chExt cx="821266" cy="584200"/>
          </a:xfrm>
        </p:grpSpPr>
        <p:pic>
          <p:nvPicPr>
            <p:cNvPr id="181" name="Picture 180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02C08612-6B11-5151-6BD3-897A54403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82" name="Picture 181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39F55507-EB49-6080-9F1C-C4222342B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165" y="3243791"/>
              <a:ext cx="482600" cy="584200"/>
            </a:xfrm>
            <a:prstGeom prst="rect">
              <a:avLst/>
            </a:prstGeom>
          </p:spPr>
        </p:pic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80A76E66-DD1C-954D-611F-D0F28C06D395}"/>
              </a:ext>
            </a:extLst>
          </p:cNvPr>
          <p:cNvGrpSpPr/>
          <p:nvPr/>
        </p:nvGrpSpPr>
        <p:grpSpPr>
          <a:xfrm>
            <a:off x="5520683" y="2602437"/>
            <a:ext cx="604879" cy="432402"/>
            <a:chOff x="444499" y="3330582"/>
            <a:chExt cx="736600" cy="498291"/>
          </a:xfrm>
        </p:grpSpPr>
        <p:pic>
          <p:nvPicPr>
            <p:cNvPr id="186" name="Picture 185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31267334-20AC-8D4F-D640-E53B45A92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87" name="Picture 186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DF5534D6-2E6D-6A22-B606-596287A41F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99" y="3384373"/>
              <a:ext cx="406400" cy="444500"/>
            </a:xfrm>
            <a:prstGeom prst="rect">
              <a:avLst/>
            </a:prstGeom>
          </p:spPr>
        </p:pic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4DD6FCB7-00C8-6162-C4F7-C4A5DED8F4A4}"/>
              </a:ext>
            </a:extLst>
          </p:cNvPr>
          <p:cNvGrpSpPr/>
          <p:nvPr/>
        </p:nvGrpSpPr>
        <p:grpSpPr>
          <a:xfrm>
            <a:off x="4982633" y="3078154"/>
            <a:ext cx="604879" cy="432402"/>
            <a:chOff x="444499" y="3330582"/>
            <a:chExt cx="736600" cy="498291"/>
          </a:xfrm>
        </p:grpSpPr>
        <p:pic>
          <p:nvPicPr>
            <p:cNvPr id="189" name="Picture 188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E9979656-1F53-5EE7-7EAD-03B13C19D8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90" name="Picture 189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6504C2CC-7040-207D-0EE2-FC6C8B25783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99" y="3384373"/>
              <a:ext cx="406400" cy="444500"/>
            </a:xfrm>
            <a:prstGeom prst="rect">
              <a:avLst/>
            </a:prstGeom>
          </p:spPr>
        </p:pic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89A088CF-472D-3CB8-74D9-09CF64D7220C}"/>
              </a:ext>
            </a:extLst>
          </p:cNvPr>
          <p:cNvGrpSpPr/>
          <p:nvPr/>
        </p:nvGrpSpPr>
        <p:grpSpPr>
          <a:xfrm>
            <a:off x="3882072" y="5110429"/>
            <a:ext cx="604879" cy="432402"/>
            <a:chOff x="444499" y="3330582"/>
            <a:chExt cx="736600" cy="498291"/>
          </a:xfrm>
        </p:grpSpPr>
        <p:pic>
          <p:nvPicPr>
            <p:cNvPr id="192" name="Picture 191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8D257BAD-78F8-1DAD-C21D-E8FFB7BC3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93" name="Picture 192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A68A600A-4E82-353E-FFB2-628BCBCEA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99" y="3384373"/>
              <a:ext cx="406400" cy="444500"/>
            </a:xfrm>
            <a:prstGeom prst="rect">
              <a:avLst/>
            </a:prstGeom>
          </p:spPr>
        </p:pic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3BD9DE91-ECF1-B2CD-9426-E91E7CF9BF1D}"/>
              </a:ext>
            </a:extLst>
          </p:cNvPr>
          <p:cNvGrpSpPr/>
          <p:nvPr/>
        </p:nvGrpSpPr>
        <p:grpSpPr>
          <a:xfrm>
            <a:off x="7793376" y="1571033"/>
            <a:ext cx="604879" cy="432402"/>
            <a:chOff x="444499" y="3330582"/>
            <a:chExt cx="736600" cy="498291"/>
          </a:xfrm>
        </p:grpSpPr>
        <p:pic>
          <p:nvPicPr>
            <p:cNvPr id="195" name="Picture 194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144B9378-9CBC-6550-22F4-B8BAFDF1A5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96" name="Picture 195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A93676D2-190B-81F4-00DC-3C486821FA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99" y="3384373"/>
              <a:ext cx="406400" cy="444500"/>
            </a:xfrm>
            <a:prstGeom prst="rect">
              <a:avLst/>
            </a:prstGeom>
          </p:spPr>
        </p:pic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D7E0DB8C-23F1-5356-1C7C-25A27B6AAE20}"/>
              </a:ext>
            </a:extLst>
          </p:cNvPr>
          <p:cNvGrpSpPr/>
          <p:nvPr/>
        </p:nvGrpSpPr>
        <p:grpSpPr>
          <a:xfrm>
            <a:off x="3306476" y="7597893"/>
            <a:ext cx="604879" cy="432402"/>
            <a:chOff x="444499" y="3330582"/>
            <a:chExt cx="736600" cy="498291"/>
          </a:xfrm>
        </p:grpSpPr>
        <p:pic>
          <p:nvPicPr>
            <p:cNvPr id="198" name="Picture 197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2A71C230-435C-A302-9B4D-909934F14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199" name="Picture 198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B5B35378-D5DC-E46E-C544-C6947BCA6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99" y="3384373"/>
              <a:ext cx="406400" cy="444500"/>
            </a:xfrm>
            <a:prstGeom prst="rect">
              <a:avLst/>
            </a:prstGeom>
          </p:spPr>
        </p:pic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BD3770AE-D37D-581B-7940-0CE56E18BFE8}"/>
              </a:ext>
            </a:extLst>
          </p:cNvPr>
          <p:cNvGrpSpPr/>
          <p:nvPr/>
        </p:nvGrpSpPr>
        <p:grpSpPr>
          <a:xfrm>
            <a:off x="11099910" y="1073565"/>
            <a:ext cx="560834" cy="449888"/>
            <a:chOff x="444499" y="3290669"/>
            <a:chExt cx="735541" cy="635000"/>
          </a:xfrm>
        </p:grpSpPr>
        <p:pic>
          <p:nvPicPr>
            <p:cNvPr id="203" name="Picture 202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BEF4F3B4-CBC7-5854-EA8C-3E3238C24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204" name="Picture 203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6BC5F587-AC97-43F2-FECB-E0916BBE5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640" y="3290669"/>
              <a:ext cx="406400" cy="635000"/>
            </a:xfrm>
            <a:prstGeom prst="rect">
              <a:avLst/>
            </a:prstGeom>
          </p:spPr>
        </p:pic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A7D087D3-2745-0747-626D-13531A6A2B93}"/>
              </a:ext>
            </a:extLst>
          </p:cNvPr>
          <p:cNvGrpSpPr/>
          <p:nvPr/>
        </p:nvGrpSpPr>
        <p:grpSpPr>
          <a:xfrm>
            <a:off x="9976750" y="1114151"/>
            <a:ext cx="562065" cy="374802"/>
            <a:chOff x="444499" y="3243791"/>
            <a:chExt cx="821266" cy="584200"/>
          </a:xfrm>
        </p:grpSpPr>
        <p:pic>
          <p:nvPicPr>
            <p:cNvPr id="206" name="Picture 205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6C0A2FBE-6B75-9D7D-A2B4-53A30681A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207" name="Picture 206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F24F8A1E-011A-B12A-C848-0ACF1574D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165" y="3243791"/>
              <a:ext cx="482600" cy="584200"/>
            </a:xfrm>
            <a:prstGeom prst="rect">
              <a:avLst/>
            </a:prstGeom>
          </p:spPr>
        </p:pic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1E50FDC1-AC83-0409-CD1B-97FDCA4FF6CC}"/>
              </a:ext>
            </a:extLst>
          </p:cNvPr>
          <p:cNvGrpSpPr/>
          <p:nvPr/>
        </p:nvGrpSpPr>
        <p:grpSpPr>
          <a:xfrm>
            <a:off x="6613367" y="2120948"/>
            <a:ext cx="560834" cy="449888"/>
            <a:chOff x="444499" y="3290669"/>
            <a:chExt cx="735541" cy="635000"/>
          </a:xfrm>
        </p:grpSpPr>
        <p:pic>
          <p:nvPicPr>
            <p:cNvPr id="209" name="Picture 208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6EC361B1-B4A1-66E2-E9AD-371CA614E8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210" name="Picture 209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2DC30B65-20EE-B8DF-0509-76B1177DF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640" y="3290669"/>
              <a:ext cx="406400" cy="635000"/>
            </a:xfrm>
            <a:prstGeom prst="rect">
              <a:avLst/>
            </a:prstGeom>
          </p:spPr>
        </p:pic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685CFBCE-6B7A-28DE-F65D-D85B04971643}"/>
              </a:ext>
            </a:extLst>
          </p:cNvPr>
          <p:cNvGrpSpPr/>
          <p:nvPr/>
        </p:nvGrpSpPr>
        <p:grpSpPr>
          <a:xfrm>
            <a:off x="4409098" y="4099047"/>
            <a:ext cx="560834" cy="449888"/>
            <a:chOff x="444499" y="3290669"/>
            <a:chExt cx="735541" cy="635000"/>
          </a:xfrm>
        </p:grpSpPr>
        <p:pic>
          <p:nvPicPr>
            <p:cNvPr id="212" name="Picture 211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AED474BA-F1C2-7CD1-F18F-D20FBE862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213" name="Picture 212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81C88B1F-C2AB-3F3A-1CEE-13AC152D6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640" y="3290669"/>
              <a:ext cx="406400" cy="635000"/>
            </a:xfrm>
            <a:prstGeom prst="rect">
              <a:avLst/>
            </a:prstGeom>
          </p:spPr>
        </p:pic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AE41B57D-C85C-B9FD-91D9-0D5D612616D9}"/>
              </a:ext>
            </a:extLst>
          </p:cNvPr>
          <p:cNvGrpSpPr/>
          <p:nvPr/>
        </p:nvGrpSpPr>
        <p:grpSpPr>
          <a:xfrm>
            <a:off x="3293533" y="8129068"/>
            <a:ext cx="560834" cy="449888"/>
            <a:chOff x="444499" y="3290669"/>
            <a:chExt cx="735541" cy="635000"/>
          </a:xfrm>
        </p:grpSpPr>
        <p:pic>
          <p:nvPicPr>
            <p:cNvPr id="215" name="Picture 214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D654A9CE-518A-E97C-6CEA-F36FE7082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216" name="Picture 215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D92A08D1-959E-9191-75F9-164202D19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640" y="3290669"/>
              <a:ext cx="406400" cy="635000"/>
            </a:xfrm>
            <a:prstGeom prst="rect">
              <a:avLst/>
            </a:prstGeom>
          </p:spPr>
        </p:pic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64F31F9E-AD80-8EBD-E437-D75A775F12F3}"/>
              </a:ext>
            </a:extLst>
          </p:cNvPr>
          <p:cNvGrpSpPr/>
          <p:nvPr/>
        </p:nvGrpSpPr>
        <p:grpSpPr>
          <a:xfrm>
            <a:off x="8316376" y="1426297"/>
            <a:ext cx="633777" cy="537441"/>
            <a:chOff x="444499" y="3218456"/>
            <a:chExt cx="738717" cy="584200"/>
          </a:xfrm>
        </p:grpSpPr>
        <p:pic>
          <p:nvPicPr>
            <p:cNvPr id="152" name="Picture 151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BB67DDD1-FCDC-4D12-5A7D-E43C9893C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217" name="Picture 216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A91ED5F6-27DB-9E73-ABA0-93F59D7D8D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316" y="3218456"/>
              <a:ext cx="469900" cy="584200"/>
            </a:xfrm>
            <a:prstGeom prst="rect">
              <a:avLst/>
            </a:prstGeom>
          </p:spPr>
        </p:pic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62F329D1-12ED-0DF0-BB58-6E7747C8266E}"/>
              </a:ext>
            </a:extLst>
          </p:cNvPr>
          <p:cNvGrpSpPr/>
          <p:nvPr/>
        </p:nvGrpSpPr>
        <p:grpSpPr>
          <a:xfrm>
            <a:off x="3845983" y="5524106"/>
            <a:ext cx="633777" cy="537441"/>
            <a:chOff x="444499" y="3218456"/>
            <a:chExt cx="738717" cy="584200"/>
          </a:xfrm>
        </p:grpSpPr>
        <p:pic>
          <p:nvPicPr>
            <p:cNvPr id="220" name="Picture 219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07E7BF1E-09EE-7C64-9F13-933D872E8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99" y="3330582"/>
              <a:ext cx="330200" cy="419100"/>
            </a:xfrm>
            <a:prstGeom prst="rect">
              <a:avLst/>
            </a:prstGeom>
          </p:spPr>
        </p:pic>
        <p:pic>
          <p:nvPicPr>
            <p:cNvPr id="221" name="Picture 220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32E5C79D-12CD-D8F0-AA2A-9933C330F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316" y="3218456"/>
              <a:ext cx="469900" cy="584200"/>
            </a:xfrm>
            <a:prstGeom prst="rect">
              <a:avLst/>
            </a:prstGeom>
          </p:spPr>
        </p:pic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EC32C389-293C-7954-B6AA-F930C14137B4}"/>
              </a:ext>
            </a:extLst>
          </p:cNvPr>
          <p:cNvGrpSpPr/>
          <p:nvPr/>
        </p:nvGrpSpPr>
        <p:grpSpPr>
          <a:xfrm>
            <a:off x="11677731" y="964209"/>
            <a:ext cx="596161" cy="572559"/>
            <a:chOff x="487269" y="2929472"/>
            <a:chExt cx="722421" cy="660400"/>
          </a:xfrm>
        </p:grpSpPr>
        <p:pic>
          <p:nvPicPr>
            <p:cNvPr id="226" name="Picture 225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172C9556-11DF-BC64-373B-D823AC5F7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27" name="Picture 226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E03BBE03-4E5A-49F3-6BA9-25C866232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590" y="2929472"/>
              <a:ext cx="419100" cy="660400"/>
            </a:xfrm>
            <a:prstGeom prst="rect">
              <a:avLst/>
            </a:prstGeom>
          </p:spPr>
        </p:pic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B3CBCDBA-833C-EBEC-130B-54F3C96CE5A6}"/>
              </a:ext>
            </a:extLst>
          </p:cNvPr>
          <p:cNvGrpSpPr/>
          <p:nvPr/>
        </p:nvGrpSpPr>
        <p:grpSpPr>
          <a:xfrm>
            <a:off x="3313080" y="8536043"/>
            <a:ext cx="596161" cy="572559"/>
            <a:chOff x="487269" y="2929472"/>
            <a:chExt cx="722421" cy="660400"/>
          </a:xfrm>
        </p:grpSpPr>
        <p:pic>
          <p:nvPicPr>
            <p:cNvPr id="229" name="Picture 228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D24147D3-9231-156B-D203-222733951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30" name="Picture 229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6FA96309-403B-141C-3335-EFE8103AE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590" y="2929472"/>
              <a:ext cx="419100" cy="660400"/>
            </a:xfrm>
            <a:prstGeom prst="rect">
              <a:avLst/>
            </a:prstGeom>
          </p:spPr>
        </p:pic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2DD804D1-DD25-2508-BE80-6CACF4C56C56}"/>
              </a:ext>
            </a:extLst>
          </p:cNvPr>
          <p:cNvGrpSpPr/>
          <p:nvPr/>
        </p:nvGrpSpPr>
        <p:grpSpPr>
          <a:xfrm>
            <a:off x="6087535" y="2565162"/>
            <a:ext cx="654050" cy="446596"/>
            <a:chOff x="487269" y="3063882"/>
            <a:chExt cx="789163" cy="482412"/>
          </a:xfrm>
        </p:grpSpPr>
        <p:pic>
          <p:nvPicPr>
            <p:cNvPr id="234" name="Picture 233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3C48F044-C7A7-2D23-685E-1F4670E93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35" name="Picture 234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C5F72A3C-A9AB-5D3F-A21A-97523A11C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232" y="3089094"/>
              <a:ext cx="584200" cy="457200"/>
            </a:xfrm>
            <a:prstGeom prst="rect">
              <a:avLst/>
            </a:prstGeom>
          </p:spPr>
        </p:pic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27CF1771-13A2-C05A-0D5F-76425617EE54}"/>
              </a:ext>
            </a:extLst>
          </p:cNvPr>
          <p:cNvGrpSpPr/>
          <p:nvPr/>
        </p:nvGrpSpPr>
        <p:grpSpPr>
          <a:xfrm>
            <a:off x="4984750" y="3599194"/>
            <a:ext cx="654050" cy="446596"/>
            <a:chOff x="487269" y="3063882"/>
            <a:chExt cx="789163" cy="482412"/>
          </a:xfrm>
        </p:grpSpPr>
        <p:pic>
          <p:nvPicPr>
            <p:cNvPr id="237" name="Picture 236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CB1BDD42-6C55-FC49-8503-02863797A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38" name="Picture 237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512C334B-9BC6-119E-1422-B28DF42E5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232" y="3089094"/>
              <a:ext cx="584200" cy="457200"/>
            </a:xfrm>
            <a:prstGeom prst="rect">
              <a:avLst/>
            </a:prstGeom>
          </p:spPr>
        </p:pic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CF73C201-7C18-D3B3-70F6-ABE6FD12276C}"/>
              </a:ext>
            </a:extLst>
          </p:cNvPr>
          <p:cNvGrpSpPr/>
          <p:nvPr/>
        </p:nvGrpSpPr>
        <p:grpSpPr>
          <a:xfrm>
            <a:off x="12217184" y="988550"/>
            <a:ext cx="588656" cy="556088"/>
            <a:chOff x="487269" y="3011758"/>
            <a:chExt cx="773221" cy="584200"/>
          </a:xfrm>
        </p:grpSpPr>
        <p:pic>
          <p:nvPicPr>
            <p:cNvPr id="242" name="Picture 241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71593DC5-6E98-6F5A-CAED-ABC0A5C91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43" name="Picture 242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E25C4AF9-D600-0776-8956-7AE63A735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790" y="3011758"/>
              <a:ext cx="520700" cy="584200"/>
            </a:xfrm>
            <a:prstGeom prst="rect">
              <a:avLst/>
            </a:prstGeom>
          </p:spPr>
        </p:pic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A785CAAB-9797-DB86-6248-43CB1DEEC266}"/>
              </a:ext>
            </a:extLst>
          </p:cNvPr>
          <p:cNvGrpSpPr/>
          <p:nvPr/>
        </p:nvGrpSpPr>
        <p:grpSpPr>
          <a:xfrm>
            <a:off x="8898565" y="1479303"/>
            <a:ext cx="588656" cy="556088"/>
            <a:chOff x="487269" y="3011758"/>
            <a:chExt cx="773221" cy="584200"/>
          </a:xfrm>
        </p:grpSpPr>
        <p:pic>
          <p:nvPicPr>
            <p:cNvPr id="245" name="Picture 244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E4DB7824-50FD-2146-EC89-CEC2D3AE3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46" name="Picture 245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D967D705-EDEC-C1BA-EFD6-2796CC3C3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790" y="3011758"/>
              <a:ext cx="520700" cy="584200"/>
            </a:xfrm>
            <a:prstGeom prst="rect">
              <a:avLst/>
            </a:prstGeom>
          </p:spPr>
        </p:pic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996F74F9-7E66-F0DA-4D12-29DEA1393A85}"/>
              </a:ext>
            </a:extLst>
          </p:cNvPr>
          <p:cNvGrpSpPr/>
          <p:nvPr/>
        </p:nvGrpSpPr>
        <p:grpSpPr>
          <a:xfrm>
            <a:off x="7206080" y="2055287"/>
            <a:ext cx="588656" cy="556088"/>
            <a:chOff x="487269" y="3011758"/>
            <a:chExt cx="773221" cy="584200"/>
          </a:xfrm>
        </p:grpSpPr>
        <p:pic>
          <p:nvPicPr>
            <p:cNvPr id="248" name="Picture 247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EFEEF037-1937-916A-029E-97936F3458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49" name="Picture 248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C65AEF64-0B2C-4155-5980-F6643F620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790" y="3011758"/>
              <a:ext cx="520700" cy="584200"/>
            </a:xfrm>
            <a:prstGeom prst="rect">
              <a:avLst/>
            </a:prstGeom>
          </p:spPr>
        </p:pic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F5F03991-66BF-4224-E749-532092D96D8F}"/>
              </a:ext>
            </a:extLst>
          </p:cNvPr>
          <p:cNvGrpSpPr/>
          <p:nvPr/>
        </p:nvGrpSpPr>
        <p:grpSpPr>
          <a:xfrm>
            <a:off x="5547561" y="3054833"/>
            <a:ext cx="605589" cy="448965"/>
            <a:chOff x="487269" y="3011758"/>
            <a:chExt cx="773221" cy="584200"/>
          </a:xfrm>
        </p:grpSpPr>
        <p:pic>
          <p:nvPicPr>
            <p:cNvPr id="251" name="Picture 250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9731ACE3-1043-EDB9-1173-43C1589D9F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52" name="Picture 251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63A36311-DDEB-BF0C-7A02-8847B9E927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790" y="3011758"/>
              <a:ext cx="520700" cy="584200"/>
            </a:xfrm>
            <a:prstGeom prst="rect">
              <a:avLst/>
            </a:prstGeom>
          </p:spPr>
        </p:pic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669814CC-4A7F-1EEB-1A38-CA28DBC8E21F}"/>
              </a:ext>
            </a:extLst>
          </p:cNvPr>
          <p:cNvGrpSpPr/>
          <p:nvPr/>
        </p:nvGrpSpPr>
        <p:grpSpPr>
          <a:xfrm>
            <a:off x="4429966" y="4529056"/>
            <a:ext cx="588656" cy="556088"/>
            <a:chOff x="487269" y="3011758"/>
            <a:chExt cx="773221" cy="584200"/>
          </a:xfrm>
        </p:grpSpPr>
        <p:pic>
          <p:nvPicPr>
            <p:cNvPr id="254" name="Picture 253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25D7EDC2-1764-7429-D213-6EDF56AC1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55" name="Picture 254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E01DD5AC-9B8F-CAC7-6B0F-97E07A69E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790" y="3011758"/>
              <a:ext cx="520700" cy="584200"/>
            </a:xfrm>
            <a:prstGeom prst="rect">
              <a:avLst/>
            </a:prstGeom>
          </p:spPr>
        </p:pic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B486DD2D-7D0D-36A7-E0B5-0A1D4A3EC2F7}"/>
              </a:ext>
            </a:extLst>
          </p:cNvPr>
          <p:cNvGrpSpPr/>
          <p:nvPr/>
        </p:nvGrpSpPr>
        <p:grpSpPr>
          <a:xfrm>
            <a:off x="3886089" y="6052526"/>
            <a:ext cx="588656" cy="556088"/>
            <a:chOff x="487269" y="3011758"/>
            <a:chExt cx="773221" cy="584200"/>
          </a:xfrm>
        </p:grpSpPr>
        <p:pic>
          <p:nvPicPr>
            <p:cNvPr id="257" name="Picture 256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87EE8CA2-0B28-0357-5A61-41878A94B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58" name="Picture 257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431275CB-3B8D-6A4D-5CCB-8F22D9819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790" y="3011758"/>
              <a:ext cx="520700" cy="584200"/>
            </a:xfrm>
            <a:prstGeom prst="rect">
              <a:avLst/>
            </a:prstGeom>
          </p:spPr>
        </p:pic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17F2E108-BC39-EA81-9441-1CA73903D452}"/>
              </a:ext>
            </a:extLst>
          </p:cNvPr>
          <p:cNvGrpSpPr/>
          <p:nvPr/>
        </p:nvGrpSpPr>
        <p:grpSpPr>
          <a:xfrm>
            <a:off x="3382211" y="9034314"/>
            <a:ext cx="588656" cy="556088"/>
            <a:chOff x="487269" y="3011758"/>
            <a:chExt cx="773221" cy="584200"/>
          </a:xfrm>
        </p:grpSpPr>
        <p:pic>
          <p:nvPicPr>
            <p:cNvPr id="260" name="Picture 259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E70FA44D-8230-E8C3-9296-F0583B1EB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61" name="Picture 260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F930A0D4-90F6-275B-5CDF-2C8401EC3E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790" y="3011758"/>
              <a:ext cx="520700" cy="584200"/>
            </a:xfrm>
            <a:prstGeom prst="rect">
              <a:avLst/>
            </a:prstGeom>
          </p:spPr>
        </p:pic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77EDDDE8-4AF0-5C7E-4477-F7E99D201639}"/>
              </a:ext>
            </a:extLst>
          </p:cNvPr>
          <p:cNvGrpSpPr/>
          <p:nvPr/>
        </p:nvGrpSpPr>
        <p:grpSpPr>
          <a:xfrm>
            <a:off x="12729174" y="956649"/>
            <a:ext cx="592082" cy="613910"/>
            <a:chOff x="487269" y="2921000"/>
            <a:chExt cx="725663" cy="647700"/>
          </a:xfrm>
        </p:grpSpPr>
        <p:pic>
          <p:nvPicPr>
            <p:cNvPr id="266" name="Picture 265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999875E4-BDA1-1D01-B07F-18EA5E9A38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67" name="Picture 266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A6B83963-2313-7642-75A8-E97DB805C6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732" y="2921000"/>
              <a:ext cx="457200" cy="647700"/>
            </a:xfrm>
            <a:prstGeom prst="rect">
              <a:avLst/>
            </a:prstGeom>
          </p:spPr>
        </p:pic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6F5698B2-76AA-4B50-4C28-70BEFC58EFCB}"/>
              </a:ext>
            </a:extLst>
          </p:cNvPr>
          <p:cNvGrpSpPr/>
          <p:nvPr/>
        </p:nvGrpSpPr>
        <p:grpSpPr>
          <a:xfrm>
            <a:off x="3331103" y="9491168"/>
            <a:ext cx="592082" cy="613910"/>
            <a:chOff x="487269" y="2921000"/>
            <a:chExt cx="725663" cy="647700"/>
          </a:xfrm>
        </p:grpSpPr>
        <p:pic>
          <p:nvPicPr>
            <p:cNvPr id="269" name="Picture 268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D1FB2F07-490A-CE44-3043-558DA146DB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70" name="Picture 269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C538BC75-BACE-1AD3-C103-EB438A17E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732" y="2921000"/>
              <a:ext cx="457200" cy="647700"/>
            </a:xfrm>
            <a:prstGeom prst="rect">
              <a:avLst/>
            </a:prstGeom>
          </p:spPr>
        </p:pic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1A9A53FB-464B-F3E0-6F21-523466820750}"/>
              </a:ext>
            </a:extLst>
          </p:cNvPr>
          <p:cNvGrpSpPr/>
          <p:nvPr/>
        </p:nvGrpSpPr>
        <p:grpSpPr>
          <a:xfrm>
            <a:off x="9393145" y="1459876"/>
            <a:ext cx="630591" cy="572559"/>
            <a:chOff x="487269" y="3000234"/>
            <a:chExt cx="773124" cy="622300"/>
          </a:xfrm>
        </p:grpSpPr>
        <p:pic>
          <p:nvPicPr>
            <p:cNvPr id="274" name="Picture 273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9894444B-8EF7-C091-C055-4A801C2CA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75" name="Picture 274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2AA443B1-98AE-D82F-FE93-1A815FE85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793" y="3000234"/>
              <a:ext cx="482600" cy="622300"/>
            </a:xfrm>
            <a:prstGeom prst="rect">
              <a:avLst/>
            </a:prstGeom>
          </p:spPr>
        </p:pic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C8E91460-EA8D-66FB-78BD-1A7644C515E0}"/>
              </a:ext>
            </a:extLst>
          </p:cNvPr>
          <p:cNvGrpSpPr/>
          <p:nvPr/>
        </p:nvGrpSpPr>
        <p:grpSpPr>
          <a:xfrm>
            <a:off x="3890226" y="6557306"/>
            <a:ext cx="630591" cy="572559"/>
            <a:chOff x="487269" y="3000234"/>
            <a:chExt cx="773124" cy="622300"/>
          </a:xfrm>
        </p:grpSpPr>
        <p:pic>
          <p:nvPicPr>
            <p:cNvPr id="277" name="Picture 276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64299D0C-C625-1352-1434-DC23A8A1E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69" y="3063882"/>
              <a:ext cx="330200" cy="419100"/>
            </a:xfrm>
            <a:prstGeom prst="rect">
              <a:avLst/>
            </a:prstGeom>
          </p:spPr>
        </p:pic>
        <p:pic>
          <p:nvPicPr>
            <p:cNvPr id="278" name="Picture 277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28AA571A-1E09-5283-86AD-225AE56C8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793" y="3000234"/>
              <a:ext cx="482600" cy="622300"/>
            </a:xfrm>
            <a:prstGeom prst="rect">
              <a:avLst/>
            </a:prstGeom>
          </p:spPr>
        </p:pic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7ADCDD3E-22FE-5A6F-3749-5AEFC4DA36B4}"/>
              </a:ext>
            </a:extLst>
          </p:cNvPr>
          <p:cNvGrpSpPr/>
          <p:nvPr/>
        </p:nvGrpSpPr>
        <p:grpSpPr>
          <a:xfrm>
            <a:off x="7752710" y="2014021"/>
            <a:ext cx="637815" cy="482600"/>
            <a:chOff x="490440" y="3793186"/>
            <a:chExt cx="637815" cy="482600"/>
          </a:xfrm>
        </p:grpSpPr>
        <p:pic>
          <p:nvPicPr>
            <p:cNvPr id="284" name="Picture 283" descr="A letter v in black&#10;&#10;Description automatically generated">
              <a:extLst>
                <a:ext uri="{FF2B5EF4-FFF2-40B4-BE49-F238E27FC236}">
                  <a16:creationId xmlns:a16="http://schemas.microsoft.com/office/drawing/2014/main" id="{C09D1E18-0F3E-7D00-F7E9-EC4BB1A7D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440" y="3793186"/>
              <a:ext cx="355600" cy="482600"/>
            </a:xfrm>
            <a:prstGeom prst="rect">
              <a:avLst/>
            </a:prstGeom>
          </p:spPr>
        </p:pic>
        <p:pic>
          <p:nvPicPr>
            <p:cNvPr id="285" name="Picture 284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66E721C7-1956-89DE-DD5B-F94ACF80E8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55" y="3861640"/>
              <a:ext cx="355600" cy="368300"/>
            </a:xfrm>
            <a:prstGeom prst="rect">
              <a:avLst/>
            </a:prstGeom>
          </p:spPr>
        </p:pic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6A8DFCA5-9F72-D074-7DE8-83AAB7CBEE32}"/>
              </a:ext>
            </a:extLst>
          </p:cNvPr>
          <p:cNvGrpSpPr/>
          <p:nvPr/>
        </p:nvGrpSpPr>
        <p:grpSpPr>
          <a:xfrm>
            <a:off x="6632889" y="2554862"/>
            <a:ext cx="637815" cy="482600"/>
            <a:chOff x="490440" y="3793186"/>
            <a:chExt cx="637815" cy="482600"/>
          </a:xfrm>
        </p:grpSpPr>
        <p:pic>
          <p:nvPicPr>
            <p:cNvPr id="287" name="Picture 286" descr="A letter v in black&#10;&#10;Description automatically generated">
              <a:extLst>
                <a:ext uri="{FF2B5EF4-FFF2-40B4-BE49-F238E27FC236}">
                  <a16:creationId xmlns:a16="http://schemas.microsoft.com/office/drawing/2014/main" id="{137137E5-85C9-846F-1F94-944B35AB3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440" y="3793186"/>
              <a:ext cx="355600" cy="482600"/>
            </a:xfrm>
            <a:prstGeom prst="rect">
              <a:avLst/>
            </a:prstGeom>
          </p:spPr>
        </p:pic>
        <p:pic>
          <p:nvPicPr>
            <p:cNvPr id="288" name="Picture 287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337CBAC5-F116-8A48-DFB5-7579EB759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55" y="3861640"/>
              <a:ext cx="355600" cy="368300"/>
            </a:xfrm>
            <a:prstGeom prst="rect">
              <a:avLst/>
            </a:prstGeom>
          </p:spPr>
        </p:pic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BA729E8F-13F1-1993-4D60-0F88F937EEC2}"/>
              </a:ext>
            </a:extLst>
          </p:cNvPr>
          <p:cNvGrpSpPr/>
          <p:nvPr/>
        </p:nvGrpSpPr>
        <p:grpSpPr>
          <a:xfrm>
            <a:off x="4973779" y="4096072"/>
            <a:ext cx="637815" cy="482600"/>
            <a:chOff x="490440" y="3793186"/>
            <a:chExt cx="637815" cy="482600"/>
          </a:xfrm>
        </p:grpSpPr>
        <p:pic>
          <p:nvPicPr>
            <p:cNvPr id="290" name="Picture 289" descr="A letter v in black&#10;&#10;Description automatically generated">
              <a:extLst>
                <a:ext uri="{FF2B5EF4-FFF2-40B4-BE49-F238E27FC236}">
                  <a16:creationId xmlns:a16="http://schemas.microsoft.com/office/drawing/2014/main" id="{54795BDD-632A-596B-4D29-0502623BE1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440" y="3793186"/>
              <a:ext cx="355600" cy="482600"/>
            </a:xfrm>
            <a:prstGeom prst="rect">
              <a:avLst/>
            </a:prstGeom>
          </p:spPr>
        </p:pic>
        <p:pic>
          <p:nvPicPr>
            <p:cNvPr id="291" name="Picture 290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F8792782-5498-C441-1091-4167E9183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55" y="3861640"/>
              <a:ext cx="355600" cy="368300"/>
            </a:xfrm>
            <a:prstGeom prst="rect">
              <a:avLst/>
            </a:prstGeom>
          </p:spPr>
        </p:pic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616AF028-F06A-9567-99C6-6BD23C826153}"/>
              </a:ext>
            </a:extLst>
          </p:cNvPr>
          <p:cNvGrpSpPr/>
          <p:nvPr/>
        </p:nvGrpSpPr>
        <p:grpSpPr>
          <a:xfrm>
            <a:off x="4397947" y="5060368"/>
            <a:ext cx="637815" cy="482600"/>
            <a:chOff x="490440" y="3793186"/>
            <a:chExt cx="637815" cy="482600"/>
          </a:xfrm>
        </p:grpSpPr>
        <p:pic>
          <p:nvPicPr>
            <p:cNvPr id="293" name="Picture 292" descr="A letter v in black&#10;&#10;Description automatically generated">
              <a:extLst>
                <a:ext uri="{FF2B5EF4-FFF2-40B4-BE49-F238E27FC236}">
                  <a16:creationId xmlns:a16="http://schemas.microsoft.com/office/drawing/2014/main" id="{F3D6033F-5636-0F9D-EB00-046FE994D5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440" y="3793186"/>
              <a:ext cx="355600" cy="482600"/>
            </a:xfrm>
            <a:prstGeom prst="rect">
              <a:avLst/>
            </a:prstGeom>
          </p:spPr>
        </p:pic>
        <p:pic>
          <p:nvPicPr>
            <p:cNvPr id="294" name="Picture 293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E3181F0F-8031-4ACB-7B30-FDF6247C9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655" y="3861640"/>
              <a:ext cx="355600" cy="368300"/>
            </a:xfrm>
            <a:prstGeom prst="rect">
              <a:avLst/>
            </a:prstGeom>
          </p:spPr>
        </p:pic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16F6A9EC-4D29-1AE8-15F8-34A75AB52068}"/>
              </a:ext>
            </a:extLst>
          </p:cNvPr>
          <p:cNvGrpSpPr/>
          <p:nvPr/>
        </p:nvGrpSpPr>
        <p:grpSpPr>
          <a:xfrm>
            <a:off x="10019561" y="1554413"/>
            <a:ext cx="475827" cy="423973"/>
            <a:chOff x="471266" y="2724819"/>
            <a:chExt cx="764995" cy="482600"/>
          </a:xfrm>
        </p:grpSpPr>
        <p:pic>
          <p:nvPicPr>
            <p:cNvPr id="301" name="Picture 300" descr="A letter v in black&#10;&#10;Description automatically generated">
              <a:extLst>
                <a:ext uri="{FF2B5EF4-FFF2-40B4-BE49-F238E27FC236}">
                  <a16:creationId xmlns:a16="http://schemas.microsoft.com/office/drawing/2014/main" id="{FE66E8B3-9357-061F-3FF2-311065E23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02" name="Picture 301" descr="A letter v in black&#10;&#10;Description automatically generated">
              <a:extLst>
                <a:ext uri="{FF2B5EF4-FFF2-40B4-BE49-F238E27FC236}">
                  <a16:creationId xmlns:a16="http://schemas.microsoft.com/office/drawing/2014/main" id="{21AC2F60-5784-7552-2C51-10492EBB02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661" y="2724819"/>
              <a:ext cx="355600" cy="482600"/>
            </a:xfrm>
            <a:prstGeom prst="rect">
              <a:avLst/>
            </a:prstGeom>
          </p:spPr>
        </p:pic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D741871C-57BD-077A-84FA-8EA36D78EEA1}"/>
              </a:ext>
            </a:extLst>
          </p:cNvPr>
          <p:cNvGrpSpPr/>
          <p:nvPr/>
        </p:nvGrpSpPr>
        <p:grpSpPr>
          <a:xfrm>
            <a:off x="3871383" y="7074190"/>
            <a:ext cx="475827" cy="423973"/>
            <a:chOff x="471266" y="2724819"/>
            <a:chExt cx="764995" cy="482600"/>
          </a:xfrm>
        </p:grpSpPr>
        <p:pic>
          <p:nvPicPr>
            <p:cNvPr id="304" name="Picture 303" descr="A letter v in black&#10;&#10;Description automatically generated">
              <a:extLst>
                <a:ext uri="{FF2B5EF4-FFF2-40B4-BE49-F238E27FC236}">
                  <a16:creationId xmlns:a16="http://schemas.microsoft.com/office/drawing/2014/main" id="{FC66FCF0-A953-1748-9C96-2D152306BA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05" name="Picture 304" descr="A letter v in black&#10;&#10;Description automatically generated">
              <a:extLst>
                <a:ext uri="{FF2B5EF4-FFF2-40B4-BE49-F238E27FC236}">
                  <a16:creationId xmlns:a16="http://schemas.microsoft.com/office/drawing/2014/main" id="{AF37F714-77F3-DF3A-B950-A32E8A9FA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661" y="2724819"/>
              <a:ext cx="355600" cy="482600"/>
            </a:xfrm>
            <a:prstGeom prst="rect">
              <a:avLst/>
            </a:prstGeom>
          </p:spPr>
        </p:pic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04F7E62C-49F5-31D1-783F-EDB7AB5C239D}"/>
              </a:ext>
            </a:extLst>
          </p:cNvPr>
          <p:cNvGrpSpPr/>
          <p:nvPr/>
        </p:nvGrpSpPr>
        <p:grpSpPr>
          <a:xfrm>
            <a:off x="8348017" y="2063479"/>
            <a:ext cx="565393" cy="459032"/>
            <a:chOff x="471266" y="2724819"/>
            <a:chExt cx="872394" cy="525054"/>
          </a:xfrm>
        </p:grpSpPr>
        <p:pic>
          <p:nvPicPr>
            <p:cNvPr id="309" name="Picture 308" descr="A letter v in black&#10;&#10;Description automatically generated">
              <a:extLst>
                <a:ext uri="{FF2B5EF4-FFF2-40B4-BE49-F238E27FC236}">
                  <a16:creationId xmlns:a16="http://schemas.microsoft.com/office/drawing/2014/main" id="{152400CC-8C02-F6B9-AD99-8AA95F999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10" name="Picture 309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95C64D6E-821D-3AA5-5FB8-7ED6A033C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460" y="2754573"/>
              <a:ext cx="457200" cy="495300"/>
            </a:xfrm>
            <a:prstGeom prst="rect">
              <a:avLst/>
            </a:prstGeom>
          </p:spPr>
        </p:pic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585D1695-D22A-374C-477C-807882E4BC76}"/>
              </a:ext>
            </a:extLst>
          </p:cNvPr>
          <p:cNvGrpSpPr/>
          <p:nvPr/>
        </p:nvGrpSpPr>
        <p:grpSpPr>
          <a:xfrm>
            <a:off x="4419357" y="5568259"/>
            <a:ext cx="565393" cy="459032"/>
            <a:chOff x="471266" y="2724819"/>
            <a:chExt cx="872394" cy="525054"/>
          </a:xfrm>
        </p:grpSpPr>
        <p:pic>
          <p:nvPicPr>
            <p:cNvPr id="312" name="Picture 311" descr="A letter v in black&#10;&#10;Description automatically generated">
              <a:extLst>
                <a:ext uri="{FF2B5EF4-FFF2-40B4-BE49-F238E27FC236}">
                  <a16:creationId xmlns:a16="http://schemas.microsoft.com/office/drawing/2014/main" id="{4FE337A8-2BED-CC72-5470-0D933BB64F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13" name="Picture 312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1348CF54-C140-1A15-9E8E-D2ACEF366E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460" y="2754573"/>
              <a:ext cx="457200" cy="495300"/>
            </a:xfrm>
            <a:prstGeom prst="rect">
              <a:avLst/>
            </a:prstGeom>
          </p:spPr>
        </p:pic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CA3383FE-9E7F-D9E0-F8C9-1F7B4D17CC92}"/>
              </a:ext>
            </a:extLst>
          </p:cNvPr>
          <p:cNvGrpSpPr/>
          <p:nvPr/>
        </p:nvGrpSpPr>
        <p:grpSpPr>
          <a:xfrm>
            <a:off x="7211057" y="2554634"/>
            <a:ext cx="582319" cy="447590"/>
            <a:chOff x="471266" y="2724819"/>
            <a:chExt cx="757983" cy="545431"/>
          </a:xfrm>
        </p:grpSpPr>
        <p:pic>
          <p:nvPicPr>
            <p:cNvPr id="317" name="Picture 316" descr="A letter v in black&#10;&#10;Description automatically generated">
              <a:extLst>
                <a:ext uri="{FF2B5EF4-FFF2-40B4-BE49-F238E27FC236}">
                  <a16:creationId xmlns:a16="http://schemas.microsoft.com/office/drawing/2014/main" id="{F1EC415C-66E6-4910-0232-7BB301DD06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18" name="Picture 317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022DD2E4-21F2-E549-287D-A36892332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049" y="2863850"/>
              <a:ext cx="457200" cy="406400"/>
            </a:xfrm>
            <a:prstGeom prst="rect">
              <a:avLst/>
            </a:prstGeom>
          </p:spPr>
        </p:pic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D5FC23B7-43AF-70A5-9111-337BB68F0DDC}"/>
              </a:ext>
            </a:extLst>
          </p:cNvPr>
          <p:cNvGrpSpPr/>
          <p:nvPr/>
        </p:nvGrpSpPr>
        <p:grpSpPr>
          <a:xfrm>
            <a:off x="4977599" y="4566483"/>
            <a:ext cx="582319" cy="447590"/>
            <a:chOff x="471266" y="2724819"/>
            <a:chExt cx="757983" cy="545431"/>
          </a:xfrm>
        </p:grpSpPr>
        <p:pic>
          <p:nvPicPr>
            <p:cNvPr id="320" name="Picture 319" descr="A letter v in black&#10;&#10;Description automatically generated">
              <a:extLst>
                <a:ext uri="{FF2B5EF4-FFF2-40B4-BE49-F238E27FC236}">
                  <a16:creationId xmlns:a16="http://schemas.microsoft.com/office/drawing/2014/main" id="{6BC7804F-2D02-C297-B47B-CB310D0AD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21" name="Picture 320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73AD418F-1BA8-B4CC-3D83-F2F92640D2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049" y="2863850"/>
              <a:ext cx="457200" cy="406400"/>
            </a:xfrm>
            <a:prstGeom prst="rect">
              <a:avLst/>
            </a:prstGeom>
          </p:spPr>
        </p:pic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FA3D8333-A1C8-FADE-99E0-20A0A85DDDC1}"/>
              </a:ext>
            </a:extLst>
          </p:cNvPr>
          <p:cNvGrpSpPr/>
          <p:nvPr/>
        </p:nvGrpSpPr>
        <p:grpSpPr>
          <a:xfrm>
            <a:off x="10563869" y="1538187"/>
            <a:ext cx="582319" cy="447590"/>
            <a:chOff x="471266" y="2724819"/>
            <a:chExt cx="757983" cy="545431"/>
          </a:xfrm>
        </p:grpSpPr>
        <p:pic>
          <p:nvPicPr>
            <p:cNvPr id="323" name="Picture 322" descr="A letter v in black&#10;&#10;Description automatically generated">
              <a:extLst>
                <a:ext uri="{FF2B5EF4-FFF2-40B4-BE49-F238E27FC236}">
                  <a16:creationId xmlns:a16="http://schemas.microsoft.com/office/drawing/2014/main" id="{D1287EB7-F0E5-FBF3-F9F2-28FD92DDC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24" name="Picture 323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A3FD5191-312B-2901-3726-72521AD75D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049" y="2863850"/>
              <a:ext cx="457200" cy="406400"/>
            </a:xfrm>
            <a:prstGeom prst="rect">
              <a:avLst/>
            </a:prstGeom>
          </p:spPr>
        </p:pic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1E7EFD13-EA2A-7BD3-9D8C-4B3A45E5485F}"/>
              </a:ext>
            </a:extLst>
          </p:cNvPr>
          <p:cNvGrpSpPr/>
          <p:nvPr/>
        </p:nvGrpSpPr>
        <p:grpSpPr>
          <a:xfrm>
            <a:off x="3875095" y="7597732"/>
            <a:ext cx="582319" cy="447590"/>
            <a:chOff x="471266" y="2724819"/>
            <a:chExt cx="757983" cy="545431"/>
          </a:xfrm>
        </p:grpSpPr>
        <p:pic>
          <p:nvPicPr>
            <p:cNvPr id="326" name="Picture 325" descr="A letter v in black&#10;&#10;Description automatically generated">
              <a:extLst>
                <a:ext uri="{FF2B5EF4-FFF2-40B4-BE49-F238E27FC236}">
                  <a16:creationId xmlns:a16="http://schemas.microsoft.com/office/drawing/2014/main" id="{A36DE96A-B9B0-9270-CB82-CAA986A74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27" name="Picture 326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F1A0598B-E9B0-E2E2-CDE9-025F8E99C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049" y="2863850"/>
              <a:ext cx="457200" cy="406400"/>
            </a:xfrm>
            <a:prstGeom prst="rect">
              <a:avLst/>
            </a:prstGeom>
          </p:spPr>
        </p:pic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1F840EE7-A9BE-E5FC-E8E8-5B50A398EE40}"/>
              </a:ext>
            </a:extLst>
          </p:cNvPr>
          <p:cNvGrpSpPr/>
          <p:nvPr/>
        </p:nvGrpSpPr>
        <p:grpSpPr>
          <a:xfrm>
            <a:off x="5615797" y="3552292"/>
            <a:ext cx="475827" cy="423973"/>
            <a:chOff x="471266" y="2724819"/>
            <a:chExt cx="764995" cy="482600"/>
          </a:xfrm>
        </p:grpSpPr>
        <p:pic>
          <p:nvPicPr>
            <p:cNvPr id="355" name="Picture 354" descr="A letter v in black&#10;&#10;Description automatically generated">
              <a:extLst>
                <a:ext uri="{FF2B5EF4-FFF2-40B4-BE49-F238E27FC236}">
                  <a16:creationId xmlns:a16="http://schemas.microsoft.com/office/drawing/2014/main" id="{4C43B21D-BDA0-F53A-BAAF-A1C7B9A79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56" name="Picture 355" descr="A letter v in black&#10;&#10;Description automatically generated">
              <a:extLst>
                <a:ext uri="{FF2B5EF4-FFF2-40B4-BE49-F238E27FC236}">
                  <a16:creationId xmlns:a16="http://schemas.microsoft.com/office/drawing/2014/main" id="{3339D055-A7DF-7885-2029-E8F9BE8EB8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661" y="2724819"/>
              <a:ext cx="355600" cy="482600"/>
            </a:xfrm>
            <a:prstGeom prst="rect">
              <a:avLst/>
            </a:prstGeom>
          </p:spPr>
        </p:pic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9AF9B16A-A84E-C3BD-6DD8-3C1FC0FACA99}"/>
              </a:ext>
            </a:extLst>
          </p:cNvPr>
          <p:cNvGrpSpPr/>
          <p:nvPr/>
        </p:nvGrpSpPr>
        <p:grpSpPr>
          <a:xfrm>
            <a:off x="6125085" y="3461669"/>
            <a:ext cx="568873" cy="519756"/>
            <a:chOff x="471266" y="2648817"/>
            <a:chExt cx="831850" cy="571500"/>
          </a:xfrm>
        </p:grpSpPr>
        <p:pic>
          <p:nvPicPr>
            <p:cNvPr id="360" name="Picture 359" descr="A letter v in black&#10;&#10;Description automatically generated">
              <a:extLst>
                <a:ext uri="{FF2B5EF4-FFF2-40B4-BE49-F238E27FC236}">
                  <a16:creationId xmlns:a16="http://schemas.microsoft.com/office/drawing/2014/main" id="{D2CFD9A6-5725-6518-C3F3-626857368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61" name="Picture 360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6D7D8D50-B372-F9AF-6B7A-94F269A627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216" y="2648817"/>
              <a:ext cx="469900" cy="571500"/>
            </a:xfrm>
            <a:prstGeom prst="rect">
              <a:avLst/>
            </a:prstGeom>
          </p:spPr>
        </p:pic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3C31E71F-D7F8-EB0F-9960-7BE97C4A700B}"/>
              </a:ext>
            </a:extLst>
          </p:cNvPr>
          <p:cNvGrpSpPr/>
          <p:nvPr/>
        </p:nvGrpSpPr>
        <p:grpSpPr>
          <a:xfrm>
            <a:off x="6157231" y="3027114"/>
            <a:ext cx="475827" cy="423973"/>
            <a:chOff x="471266" y="2724819"/>
            <a:chExt cx="764995" cy="482600"/>
          </a:xfrm>
        </p:grpSpPr>
        <p:pic>
          <p:nvPicPr>
            <p:cNvPr id="363" name="Picture 362" descr="A letter v in black&#10;&#10;Description automatically generated">
              <a:extLst>
                <a:ext uri="{FF2B5EF4-FFF2-40B4-BE49-F238E27FC236}">
                  <a16:creationId xmlns:a16="http://schemas.microsoft.com/office/drawing/2014/main" id="{1AE3C5A7-2266-ECF4-142E-B81BB5CAB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64" name="Picture 363" descr="A letter v in black&#10;&#10;Description automatically generated">
              <a:extLst>
                <a:ext uri="{FF2B5EF4-FFF2-40B4-BE49-F238E27FC236}">
                  <a16:creationId xmlns:a16="http://schemas.microsoft.com/office/drawing/2014/main" id="{DA377997-36BA-C3CD-74B9-1E1C778C1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661" y="2724819"/>
              <a:ext cx="355600" cy="482600"/>
            </a:xfrm>
            <a:prstGeom prst="rect">
              <a:avLst/>
            </a:prstGeom>
          </p:spPr>
        </p:pic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A61690FC-94DA-EBA6-7EB3-958A94844E77}"/>
              </a:ext>
            </a:extLst>
          </p:cNvPr>
          <p:cNvGrpSpPr/>
          <p:nvPr/>
        </p:nvGrpSpPr>
        <p:grpSpPr>
          <a:xfrm>
            <a:off x="7820675" y="2519623"/>
            <a:ext cx="495701" cy="482600"/>
            <a:chOff x="471266" y="2724819"/>
            <a:chExt cx="816217" cy="482600"/>
          </a:xfrm>
        </p:grpSpPr>
        <p:pic>
          <p:nvPicPr>
            <p:cNvPr id="368" name="Picture 367" descr="A letter v in black&#10;&#10;Description automatically generated">
              <a:extLst>
                <a:ext uri="{FF2B5EF4-FFF2-40B4-BE49-F238E27FC236}">
                  <a16:creationId xmlns:a16="http://schemas.microsoft.com/office/drawing/2014/main" id="{DCBFC2F3-7312-D341-A152-84FCE22E8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69" name="Picture 368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139982E2-C1E1-538B-1369-EFFAB59F9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083" y="2743869"/>
              <a:ext cx="406400" cy="444500"/>
            </a:xfrm>
            <a:prstGeom prst="rect">
              <a:avLst/>
            </a:prstGeom>
          </p:spPr>
        </p:pic>
      </p:grp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BDA65B5D-B6CD-7608-73B9-659327C69540}"/>
              </a:ext>
            </a:extLst>
          </p:cNvPr>
          <p:cNvGrpSpPr/>
          <p:nvPr/>
        </p:nvGrpSpPr>
        <p:grpSpPr>
          <a:xfrm>
            <a:off x="5027290" y="5060231"/>
            <a:ext cx="495701" cy="482600"/>
            <a:chOff x="471266" y="2724819"/>
            <a:chExt cx="816217" cy="482600"/>
          </a:xfrm>
        </p:grpSpPr>
        <p:pic>
          <p:nvPicPr>
            <p:cNvPr id="371" name="Picture 370" descr="A letter v in black&#10;&#10;Description automatically generated">
              <a:extLst>
                <a:ext uri="{FF2B5EF4-FFF2-40B4-BE49-F238E27FC236}">
                  <a16:creationId xmlns:a16="http://schemas.microsoft.com/office/drawing/2014/main" id="{9C238CC9-1998-33DF-A7D4-B527F1607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72" name="Picture 371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BB4B07D6-BF52-B3DA-EE9E-5336131EDA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083" y="2743869"/>
              <a:ext cx="406400" cy="444500"/>
            </a:xfrm>
            <a:prstGeom prst="rect">
              <a:avLst/>
            </a:prstGeom>
          </p:spPr>
        </p:pic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DBE46E38-3BDE-F90B-A704-E65C2C0A94C0}"/>
              </a:ext>
            </a:extLst>
          </p:cNvPr>
          <p:cNvGrpSpPr/>
          <p:nvPr/>
        </p:nvGrpSpPr>
        <p:grpSpPr>
          <a:xfrm>
            <a:off x="11679512" y="1515548"/>
            <a:ext cx="544242" cy="478002"/>
            <a:chOff x="471266" y="2719658"/>
            <a:chExt cx="754731" cy="584200"/>
          </a:xfrm>
        </p:grpSpPr>
        <p:pic>
          <p:nvPicPr>
            <p:cNvPr id="376" name="Picture 375" descr="A letter v in black&#10;&#10;Description automatically generated">
              <a:extLst>
                <a:ext uri="{FF2B5EF4-FFF2-40B4-BE49-F238E27FC236}">
                  <a16:creationId xmlns:a16="http://schemas.microsoft.com/office/drawing/2014/main" id="{9D91AB29-E753-C8DE-C233-3C35E0FAF2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77" name="Picture 376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C953D19B-D120-B3E3-5C12-D40AFE8EE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897" y="2719658"/>
              <a:ext cx="419100" cy="584200"/>
            </a:xfrm>
            <a:prstGeom prst="rect">
              <a:avLst/>
            </a:prstGeom>
          </p:spPr>
        </p:pic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4D961D31-FAAF-F773-C780-1C1B7755FD29}"/>
              </a:ext>
            </a:extLst>
          </p:cNvPr>
          <p:cNvGrpSpPr/>
          <p:nvPr/>
        </p:nvGrpSpPr>
        <p:grpSpPr>
          <a:xfrm>
            <a:off x="3924308" y="8609089"/>
            <a:ext cx="544242" cy="478002"/>
            <a:chOff x="471266" y="2719658"/>
            <a:chExt cx="754731" cy="584200"/>
          </a:xfrm>
        </p:grpSpPr>
        <p:pic>
          <p:nvPicPr>
            <p:cNvPr id="379" name="Picture 378" descr="A letter v in black&#10;&#10;Description automatically generated">
              <a:extLst>
                <a:ext uri="{FF2B5EF4-FFF2-40B4-BE49-F238E27FC236}">
                  <a16:creationId xmlns:a16="http://schemas.microsoft.com/office/drawing/2014/main" id="{34D69485-16DC-5081-8A81-61FD1310E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80" name="Picture 379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6C3C715B-4231-7125-E3C5-4B80D4BC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897" y="2719658"/>
              <a:ext cx="419100" cy="584200"/>
            </a:xfrm>
            <a:prstGeom prst="rect">
              <a:avLst/>
            </a:prstGeom>
          </p:spPr>
        </p:pic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E24B7BA8-D097-748D-DEED-A1BAF52EE7CA}"/>
              </a:ext>
            </a:extLst>
          </p:cNvPr>
          <p:cNvGrpSpPr/>
          <p:nvPr/>
        </p:nvGrpSpPr>
        <p:grpSpPr>
          <a:xfrm>
            <a:off x="11137996" y="1454055"/>
            <a:ext cx="508700" cy="531722"/>
            <a:chOff x="471266" y="2673861"/>
            <a:chExt cx="844550" cy="584200"/>
          </a:xfrm>
        </p:grpSpPr>
        <p:pic>
          <p:nvPicPr>
            <p:cNvPr id="385" name="Picture 384" descr="A letter v in black&#10;&#10;Description automatically generated">
              <a:extLst>
                <a:ext uri="{FF2B5EF4-FFF2-40B4-BE49-F238E27FC236}">
                  <a16:creationId xmlns:a16="http://schemas.microsoft.com/office/drawing/2014/main" id="{A7ECB583-0CA7-8AF1-9E53-2D5FEBAE04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86" name="Picture 385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48DB6996-4565-23E4-638D-5FCCC754D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216" y="2673861"/>
              <a:ext cx="482600" cy="584200"/>
            </a:xfrm>
            <a:prstGeom prst="rect">
              <a:avLst/>
            </a:prstGeom>
          </p:spPr>
        </p:pic>
      </p:grp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1C0DDAC2-16BC-4042-A8CF-CD48FA26295B}"/>
              </a:ext>
            </a:extLst>
          </p:cNvPr>
          <p:cNvGrpSpPr/>
          <p:nvPr/>
        </p:nvGrpSpPr>
        <p:grpSpPr>
          <a:xfrm>
            <a:off x="6702383" y="3011774"/>
            <a:ext cx="508700" cy="531722"/>
            <a:chOff x="471266" y="2673861"/>
            <a:chExt cx="844550" cy="584200"/>
          </a:xfrm>
        </p:grpSpPr>
        <p:pic>
          <p:nvPicPr>
            <p:cNvPr id="388" name="Picture 387" descr="A letter v in black&#10;&#10;Description automatically generated">
              <a:extLst>
                <a:ext uri="{FF2B5EF4-FFF2-40B4-BE49-F238E27FC236}">
                  <a16:creationId xmlns:a16="http://schemas.microsoft.com/office/drawing/2014/main" id="{831A5761-6C43-F37D-66BA-FFC34675E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89" name="Picture 388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A39409C4-FA24-C74B-B1AF-CAA496B15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216" y="2673861"/>
              <a:ext cx="482600" cy="584200"/>
            </a:xfrm>
            <a:prstGeom prst="rect">
              <a:avLst/>
            </a:prstGeom>
          </p:spPr>
        </p:pic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0A8A133C-BEA3-ACB4-A98C-6B56EB7D399C}"/>
              </a:ext>
            </a:extLst>
          </p:cNvPr>
          <p:cNvGrpSpPr/>
          <p:nvPr/>
        </p:nvGrpSpPr>
        <p:grpSpPr>
          <a:xfrm>
            <a:off x="5594616" y="4044488"/>
            <a:ext cx="508700" cy="531722"/>
            <a:chOff x="471266" y="2673861"/>
            <a:chExt cx="844550" cy="584200"/>
          </a:xfrm>
        </p:grpSpPr>
        <p:pic>
          <p:nvPicPr>
            <p:cNvPr id="391" name="Picture 390" descr="A letter v in black&#10;&#10;Description automatically generated">
              <a:extLst>
                <a:ext uri="{FF2B5EF4-FFF2-40B4-BE49-F238E27FC236}">
                  <a16:creationId xmlns:a16="http://schemas.microsoft.com/office/drawing/2014/main" id="{F58D1F79-F51C-33FC-3575-0CAF75BF53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92" name="Picture 391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D62CBA41-E22C-25E5-16F9-40B0E1E68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216" y="2673861"/>
              <a:ext cx="482600" cy="584200"/>
            </a:xfrm>
            <a:prstGeom prst="rect">
              <a:avLst/>
            </a:prstGeom>
          </p:spPr>
        </p:pic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90125D08-320E-0A3E-866B-1608E8678BC3}"/>
              </a:ext>
            </a:extLst>
          </p:cNvPr>
          <p:cNvGrpSpPr/>
          <p:nvPr/>
        </p:nvGrpSpPr>
        <p:grpSpPr>
          <a:xfrm>
            <a:off x="4496172" y="6025584"/>
            <a:ext cx="508700" cy="531722"/>
            <a:chOff x="471266" y="2673861"/>
            <a:chExt cx="844550" cy="584200"/>
          </a:xfrm>
        </p:grpSpPr>
        <p:pic>
          <p:nvPicPr>
            <p:cNvPr id="394" name="Picture 393" descr="A letter v in black&#10;&#10;Description automatically generated">
              <a:extLst>
                <a:ext uri="{FF2B5EF4-FFF2-40B4-BE49-F238E27FC236}">
                  <a16:creationId xmlns:a16="http://schemas.microsoft.com/office/drawing/2014/main" id="{EEBACCDB-F6B6-CC34-C943-E5348C00E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95" name="Picture 394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08FA8EAC-6757-1495-BCF2-24A040B8F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216" y="2673861"/>
              <a:ext cx="482600" cy="584200"/>
            </a:xfrm>
            <a:prstGeom prst="rect">
              <a:avLst/>
            </a:prstGeom>
          </p:spPr>
        </p:pic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8E77A7B5-9293-36EF-BE0E-65646AAC33C6}"/>
              </a:ext>
            </a:extLst>
          </p:cNvPr>
          <p:cNvGrpSpPr/>
          <p:nvPr/>
        </p:nvGrpSpPr>
        <p:grpSpPr>
          <a:xfrm>
            <a:off x="3921096" y="8023681"/>
            <a:ext cx="508700" cy="531722"/>
            <a:chOff x="471266" y="2673861"/>
            <a:chExt cx="844550" cy="584200"/>
          </a:xfrm>
        </p:grpSpPr>
        <p:pic>
          <p:nvPicPr>
            <p:cNvPr id="397" name="Picture 396" descr="A letter v in black&#10;&#10;Description automatically generated">
              <a:extLst>
                <a:ext uri="{FF2B5EF4-FFF2-40B4-BE49-F238E27FC236}">
                  <a16:creationId xmlns:a16="http://schemas.microsoft.com/office/drawing/2014/main" id="{0F128588-C93A-7A12-8AB9-790B2AE9D8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398" name="Picture 397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9F435A8E-0FBF-E31F-69E7-29833BF41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216" y="2673861"/>
              <a:ext cx="482600" cy="584200"/>
            </a:xfrm>
            <a:prstGeom prst="rect">
              <a:avLst/>
            </a:prstGeom>
          </p:spPr>
        </p:pic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E452F9EB-597A-0CA7-A20A-384F304BCF66}"/>
              </a:ext>
            </a:extLst>
          </p:cNvPr>
          <p:cNvGrpSpPr/>
          <p:nvPr/>
        </p:nvGrpSpPr>
        <p:grpSpPr>
          <a:xfrm>
            <a:off x="9466556" y="2009361"/>
            <a:ext cx="538439" cy="537006"/>
            <a:chOff x="471266" y="2616200"/>
            <a:chExt cx="766457" cy="635000"/>
          </a:xfrm>
        </p:grpSpPr>
        <p:pic>
          <p:nvPicPr>
            <p:cNvPr id="402" name="Picture 401" descr="A letter v in black&#10;&#10;Description automatically generated">
              <a:extLst>
                <a:ext uri="{FF2B5EF4-FFF2-40B4-BE49-F238E27FC236}">
                  <a16:creationId xmlns:a16="http://schemas.microsoft.com/office/drawing/2014/main" id="{FF02E079-D144-2F81-FE06-97191081C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03" name="Picture 402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B72320CA-A9FA-43E9-F3DF-B806A9AE7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323" y="2616200"/>
              <a:ext cx="406400" cy="635000"/>
            </a:xfrm>
            <a:prstGeom prst="rect">
              <a:avLst/>
            </a:prstGeom>
          </p:spPr>
        </p:pic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13308ACE-DBB9-8356-F5FD-4AFEED68F222}"/>
              </a:ext>
            </a:extLst>
          </p:cNvPr>
          <p:cNvGrpSpPr/>
          <p:nvPr/>
        </p:nvGrpSpPr>
        <p:grpSpPr>
          <a:xfrm>
            <a:off x="8954041" y="2033440"/>
            <a:ext cx="508700" cy="531722"/>
            <a:chOff x="471266" y="2673861"/>
            <a:chExt cx="844550" cy="584200"/>
          </a:xfrm>
        </p:grpSpPr>
        <p:pic>
          <p:nvPicPr>
            <p:cNvPr id="405" name="Picture 404" descr="A letter v in black&#10;&#10;Description automatically generated">
              <a:extLst>
                <a:ext uri="{FF2B5EF4-FFF2-40B4-BE49-F238E27FC236}">
                  <a16:creationId xmlns:a16="http://schemas.microsoft.com/office/drawing/2014/main" id="{74719710-3810-FE82-421E-D9C0F542D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06" name="Picture 405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CA7E8008-0447-723A-E247-57BB831E5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216" y="2673861"/>
              <a:ext cx="482600" cy="584200"/>
            </a:xfrm>
            <a:prstGeom prst="rect">
              <a:avLst/>
            </a:prstGeom>
          </p:spPr>
        </p:pic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01673E30-09CB-7BC4-B9B5-91D857E7C7E9}"/>
              </a:ext>
            </a:extLst>
          </p:cNvPr>
          <p:cNvGrpSpPr/>
          <p:nvPr/>
        </p:nvGrpSpPr>
        <p:grpSpPr>
          <a:xfrm>
            <a:off x="4452976" y="6530269"/>
            <a:ext cx="538439" cy="537006"/>
            <a:chOff x="471266" y="2616200"/>
            <a:chExt cx="766457" cy="635000"/>
          </a:xfrm>
        </p:grpSpPr>
        <p:pic>
          <p:nvPicPr>
            <p:cNvPr id="408" name="Picture 407" descr="A letter v in black&#10;&#10;Description automatically generated">
              <a:extLst>
                <a:ext uri="{FF2B5EF4-FFF2-40B4-BE49-F238E27FC236}">
                  <a16:creationId xmlns:a16="http://schemas.microsoft.com/office/drawing/2014/main" id="{917DCF5A-9123-D39C-5EB5-783F40755F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09" name="Picture 408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665F1B96-8421-4F7E-8858-2041A03CC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323" y="2616200"/>
              <a:ext cx="406400" cy="635000"/>
            </a:xfrm>
            <a:prstGeom prst="rect">
              <a:avLst/>
            </a:prstGeom>
          </p:spPr>
        </p:pic>
      </p:grp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BC230781-7C4B-EBF2-B0E5-9E1386002F26}"/>
              </a:ext>
            </a:extLst>
          </p:cNvPr>
          <p:cNvGrpSpPr/>
          <p:nvPr/>
        </p:nvGrpSpPr>
        <p:grpSpPr>
          <a:xfrm>
            <a:off x="7244010" y="2933700"/>
            <a:ext cx="508700" cy="586543"/>
            <a:chOff x="471266" y="2573884"/>
            <a:chExt cx="784224" cy="660400"/>
          </a:xfrm>
        </p:grpSpPr>
        <p:pic>
          <p:nvPicPr>
            <p:cNvPr id="413" name="Picture 412" descr="A letter v in black&#10;&#10;Description automatically generated">
              <a:extLst>
                <a:ext uri="{FF2B5EF4-FFF2-40B4-BE49-F238E27FC236}">
                  <a16:creationId xmlns:a16="http://schemas.microsoft.com/office/drawing/2014/main" id="{D8F57562-2B50-26EB-9240-A5890EED0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14" name="Picture 413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A937B0AB-D4C4-E286-4749-CBDE474270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390" y="2573884"/>
              <a:ext cx="419100" cy="660400"/>
            </a:xfrm>
            <a:prstGeom prst="rect">
              <a:avLst/>
            </a:prstGeom>
          </p:spPr>
        </p:pic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14195561-F5BA-8C69-AB15-BBEA5BD51310}"/>
              </a:ext>
            </a:extLst>
          </p:cNvPr>
          <p:cNvGrpSpPr/>
          <p:nvPr/>
        </p:nvGrpSpPr>
        <p:grpSpPr>
          <a:xfrm>
            <a:off x="5568745" y="4473042"/>
            <a:ext cx="508700" cy="586543"/>
            <a:chOff x="471266" y="2573884"/>
            <a:chExt cx="784224" cy="660400"/>
          </a:xfrm>
        </p:grpSpPr>
        <p:pic>
          <p:nvPicPr>
            <p:cNvPr id="416" name="Picture 415" descr="A letter v in black&#10;&#10;Description automatically generated">
              <a:extLst>
                <a:ext uri="{FF2B5EF4-FFF2-40B4-BE49-F238E27FC236}">
                  <a16:creationId xmlns:a16="http://schemas.microsoft.com/office/drawing/2014/main" id="{2985F919-795E-0D64-1C28-D29EC252B9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17" name="Picture 416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5266AB3A-D764-E91D-FC27-64C4C7822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390" y="2573884"/>
              <a:ext cx="419100" cy="660400"/>
            </a:xfrm>
            <a:prstGeom prst="rect">
              <a:avLst/>
            </a:prstGeom>
          </p:spPr>
        </p:pic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A4CA556E-2A8B-44C8-8D99-4E08760B2C9F}"/>
              </a:ext>
            </a:extLst>
          </p:cNvPr>
          <p:cNvGrpSpPr/>
          <p:nvPr/>
        </p:nvGrpSpPr>
        <p:grpSpPr>
          <a:xfrm>
            <a:off x="8361184" y="2519746"/>
            <a:ext cx="526945" cy="482477"/>
            <a:chOff x="471266" y="2724819"/>
            <a:chExt cx="821219" cy="482600"/>
          </a:xfrm>
        </p:grpSpPr>
        <p:pic>
          <p:nvPicPr>
            <p:cNvPr id="421" name="Picture 420" descr="A letter v in black&#10;&#10;Description automatically generated">
              <a:extLst>
                <a:ext uri="{FF2B5EF4-FFF2-40B4-BE49-F238E27FC236}">
                  <a16:creationId xmlns:a16="http://schemas.microsoft.com/office/drawing/2014/main" id="{6D6071A0-6430-EE0E-0466-2D946E147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22" name="Picture 421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04FB5667-8AC2-3DCC-EDFA-AAD66FEAFA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285" y="2724819"/>
              <a:ext cx="584200" cy="457200"/>
            </a:xfrm>
            <a:prstGeom prst="rect">
              <a:avLst/>
            </a:prstGeom>
          </p:spPr>
        </p:pic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246A93CD-60C9-070C-6A28-007E436A4A4C}"/>
              </a:ext>
            </a:extLst>
          </p:cNvPr>
          <p:cNvGrpSpPr/>
          <p:nvPr/>
        </p:nvGrpSpPr>
        <p:grpSpPr>
          <a:xfrm>
            <a:off x="5006349" y="5532525"/>
            <a:ext cx="526945" cy="482477"/>
            <a:chOff x="471266" y="2724819"/>
            <a:chExt cx="821219" cy="482600"/>
          </a:xfrm>
        </p:grpSpPr>
        <p:pic>
          <p:nvPicPr>
            <p:cNvPr id="424" name="Picture 423" descr="A letter v in black&#10;&#10;Description automatically generated">
              <a:extLst>
                <a:ext uri="{FF2B5EF4-FFF2-40B4-BE49-F238E27FC236}">
                  <a16:creationId xmlns:a16="http://schemas.microsoft.com/office/drawing/2014/main" id="{317F70E0-BBB2-A528-2470-FFA15255F7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25" name="Picture 424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A6802482-AE59-468A-C732-BF2B89B27A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285" y="2724819"/>
              <a:ext cx="584200" cy="457200"/>
            </a:xfrm>
            <a:prstGeom prst="rect">
              <a:avLst/>
            </a:prstGeom>
          </p:spPr>
        </p:pic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918FD31F-A317-37A4-AFA8-987328CB66FB}"/>
              </a:ext>
            </a:extLst>
          </p:cNvPr>
          <p:cNvGrpSpPr/>
          <p:nvPr/>
        </p:nvGrpSpPr>
        <p:grpSpPr>
          <a:xfrm>
            <a:off x="10004685" y="2046830"/>
            <a:ext cx="490703" cy="423973"/>
            <a:chOff x="471266" y="2724819"/>
            <a:chExt cx="820428" cy="584200"/>
          </a:xfrm>
        </p:grpSpPr>
        <p:pic>
          <p:nvPicPr>
            <p:cNvPr id="429" name="Picture 428" descr="A letter v in black&#10;&#10;Description automatically generated">
              <a:extLst>
                <a:ext uri="{FF2B5EF4-FFF2-40B4-BE49-F238E27FC236}">
                  <a16:creationId xmlns:a16="http://schemas.microsoft.com/office/drawing/2014/main" id="{961AEB12-9DB8-15F1-1FA5-85D0FAA8C6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30" name="Picture 429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914FDE9A-D4A3-AE8E-5D45-54956A69E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994" y="2724819"/>
              <a:ext cx="520700" cy="584200"/>
            </a:xfrm>
            <a:prstGeom prst="rect">
              <a:avLst/>
            </a:prstGeom>
          </p:spPr>
        </p:pic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BA5BA690-98D5-E5D1-9B9B-DBCBEF9B66F9}"/>
              </a:ext>
            </a:extLst>
          </p:cNvPr>
          <p:cNvGrpSpPr/>
          <p:nvPr/>
        </p:nvGrpSpPr>
        <p:grpSpPr>
          <a:xfrm>
            <a:off x="6702383" y="3622175"/>
            <a:ext cx="490703" cy="423973"/>
            <a:chOff x="471266" y="2724819"/>
            <a:chExt cx="820428" cy="584200"/>
          </a:xfrm>
        </p:grpSpPr>
        <p:pic>
          <p:nvPicPr>
            <p:cNvPr id="432" name="Picture 431" descr="A letter v in black&#10;&#10;Description automatically generated">
              <a:extLst>
                <a:ext uri="{FF2B5EF4-FFF2-40B4-BE49-F238E27FC236}">
                  <a16:creationId xmlns:a16="http://schemas.microsoft.com/office/drawing/2014/main" id="{CA855613-1D04-5B2F-32F4-9636978B7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33" name="Picture 432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14D1BC20-A937-9355-D800-1BAC19E236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994" y="2724819"/>
              <a:ext cx="520700" cy="584200"/>
            </a:xfrm>
            <a:prstGeom prst="rect">
              <a:avLst/>
            </a:prstGeom>
          </p:spPr>
        </p:pic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8A632CD9-97E1-CC91-0B77-827E3DA7FE38}"/>
              </a:ext>
            </a:extLst>
          </p:cNvPr>
          <p:cNvGrpSpPr/>
          <p:nvPr/>
        </p:nvGrpSpPr>
        <p:grpSpPr>
          <a:xfrm>
            <a:off x="6160620" y="4094034"/>
            <a:ext cx="490703" cy="423973"/>
            <a:chOff x="471266" y="2724819"/>
            <a:chExt cx="820428" cy="584200"/>
          </a:xfrm>
        </p:grpSpPr>
        <p:pic>
          <p:nvPicPr>
            <p:cNvPr id="435" name="Picture 434" descr="A letter v in black&#10;&#10;Description automatically generated">
              <a:extLst>
                <a:ext uri="{FF2B5EF4-FFF2-40B4-BE49-F238E27FC236}">
                  <a16:creationId xmlns:a16="http://schemas.microsoft.com/office/drawing/2014/main" id="{B47A1A6A-EAD0-BDDA-03C8-271CB4D0E2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36" name="Picture 435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3B8B068A-5ECF-DEC6-E740-E59B07E56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994" y="2724819"/>
              <a:ext cx="520700" cy="584200"/>
            </a:xfrm>
            <a:prstGeom prst="rect">
              <a:avLst/>
            </a:prstGeom>
          </p:spPr>
        </p:pic>
      </p:grp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BBD7E9ED-73ED-877A-E119-70F0242185D0}"/>
              </a:ext>
            </a:extLst>
          </p:cNvPr>
          <p:cNvGrpSpPr/>
          <p:nvPr/>
        </p:nvGrpSpPr>
        <p:grpSpPr>
          <a:xfrm>
            <a:off x="4483595" y="7107929"/>
            <a:ext cx="490703" cy="423973"/>
            <a:chOff x="471266" y="2724819"/>
            <a:chExt cx="820428" cy="584200"/>
          </a:xfrm>
        </p:grpSpPr>
        <p:pic>
          <p:nvPicPr>
            <p:cNvPr id="438" name="Picture 437" descr="A letter v in black&#10;&#10;Description automatically generated">
              <a:extLst>
                <a:ext uri="{FF2B5EF4-FFF2-40B4-BE49-F238E27FC236}">
                  <a16:creationId xmlns:a16="http://schemas.microsoft.com/office/drawing/2014/main" id="{B09103F4-3716-6673-32CD-434BCBF5B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39" name="Picture 438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99AABF2E-2B37-C963-5DE3-24AE921F9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994" y="2724819"/>
              <a:ext cx="520700" cy="584200"/>
            </a:xfrm>
            <a:prstGeom prst="rect">
              <a:avLst/>
            </a:prstGeom>
          </p:spPr>
        </p:pic>
      </p:grpSp>
      <p:grpSp>
        <p:nvGrpSpPr>
          <p:cNvPr id="442" name="Group 441">
            <a:extLst>
              <a:ext uri="{FF2B5EF4-FFF2-40B4-BE49-F238E27FC236}">
                <a16:creationId xmlns:a16="http://schemas.microsoft.com/office/drawing/2014/main" id="{32A85E4F-3A28-8F2E-D78E-5307ABFC647A}"/>
              </a:ext>
            </a:extLst>
          </p:cNvPr>
          <p:cNvGrpSpPr/>
          <p:nvPr/>
        </p:nvGrpSpPr>
        <p:grpSpPr>
          <a:xfrm>
            <a:off x="12782602" y="1512157"/>
            <a:ext cx="491015" cy="501864"/>
            <a:chOff x="471266" y="2616800"/>
            <a:chExt cx="815033" cy="622300"/>
          </a:xfrm>
        </p:grpSpPr>
        <p:pic>
          <p:nvPicPr>
            <p:cNvPr id="443" name="Picture 442" descr="A letter v in black&#10;&#10;Description automatically generated">
              <a:extLst>
                <a:ext uri="{FF2B5EF4-FFF2-40B4-BE49-F238E27FC236}">
                  <a16:creationId xmlns:a16="http://schemas.microsoft.com/office/drawing/2014/main" id="{F0158238-3993-0DF7-BF32-611611FAF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44" name="Picture 443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9E5E888B-F593-CF2B-9522-4669F8EFD3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99" y="2616800"/>
              <a:ext cx="469900" cy="622300"/>
            </a:xfrm>
            <a:prstGeom prst="rect">
              <a:avLst/>
            </a:prstGeom>
          </p:spPr>
        </p:pic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7F90F58F-82B7-FA84-0D7B-4F6D19B9435E}"/>
              </a:ext>
            </a:extLst>
          </p:cNvPr>
          <p:cNvGrpSpPr/>
          <p:nvPr/>
        </p:nvGrpSpPr>
        <p:grpSpPr>
          <a:xfrm>
            <a:off x="3976172" y="9555481"/>
            <a:ext cx="491015" cy="501864"/>
            <a:chOff x="471266" y="2616800"/>
            <a:chExt cx="815033" cy="622300"/>
          </a:xfrm>
        </p:grpSpPr>
        <p:pic>
          <p:nvPicPr>
            <p:cNvPr id="446" name="Picture 445" descr="A letter v in black&#10;&#10;Description automatically generated">
              <a:extLst>
                <a:ext uri="{FF2B5EF4-FFF2-40B4-BE49-F238E27FC236}">
                  <a16:creationId xmlns:a16="http://schemas.microsoft.com/office/drawing/2014/main" id="{BFEB906C-6007-C455-9118-814749B083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47" name="Picture 446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9068A222-9B0E-6104-8782-691C5FB931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99" y="2616800"/>
              <a:ext cx="469900" cy="622300"/>
            </a:xfrm>
            <a:prstGeom prst="rect">
              <a:avLst/>
            </a:prstGeom>
          </p:spPr>
        </p:pic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80BBE098-1728-853C-098F-4895517375CD}"/>
              </a:ext>
            </a:extLst>
          </p:cNvPr>
          <p:cNvGrpSpPr/>
          <p:nvPr/>
        </p:nvGrpSpPr>
        <p:grpSpPr>
          <a:xfrm>
            <a:off x="3925928" y="8960236"/>
            <a:ext cx="508700" cy="586543"/>
            <a:chOff x="471266" y="2573884"/>
            <a:chExt cx="784224" cy="660400"/>
          </a:xfrm>
        </p:grpSpPr>
        <p:pic>
          <p:nvPicPr>
            <p:cNvPr id="449" name="Picture 448" descr="A letter v in black&#10;&#10;Description automatically generated">
              <a:extLst>
                <a:ext uri="{FF2B5EF4-FFF2-40B4-BE49-F238E27FC236}">
                  <a16:creationId xmlns:a16="http://schemas.microsoft.com/office/drawing/2014/main" id="{E8D1A508-C951-5C9B-6ABF-6C35D3558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50" name="Picture 449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E0C9DE62-24D5-4A69-C301-7B137721C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390" y="2573884"/>
              <a:ext cx="419100" cy="660400"/>
            </a:xfrm>
            <a:prstGeom prst="rect">
              <a:avLst/>
            </a:prstGeom>
          </p:spPr>
        </p:pic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F4F70924-C844-14D1-7E63-8B831B1973BB}"/>
              </a:ext>
            </a:extLst>
          </p:cNvPr>
          <p:cNvGrpSpPr/>
          <p:nvPr/>
        </p:nvGrpSpPr>
        <p:grpSpPr>
          <a:xfrm>
            <a:off x="12271104" y="1458966"/>
            <a:ext cx="508700" cy="586543"/>
            <a:chOff x="471266" y="2573884"/>
            <a:chExt cx="784224" cy="660400"/>
          </a:xfrm>
        </p:grpSpPr>
        <p:pic>
          <p:nvPicPr>
            <p:cNvPr id="452" name="Picture 451" descr="A letter v in black&#10;&#10;Description automatically generated">
              <a:extLst>
                <a:ext uri="{FF2B5EF4-FFF2-40B4-BE49-F238E27FC236}">
                  <a16:creationId xmlns:a16="http://schemas.microsoft.com/office/drawing/2014/main" id="{85924E81-D64F-E30A-190C-C30E31CA0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266" y="2724819"/>
              <a:ext cx="355600" cy="482600"/>
            </a:xfrm>
            <a:prstGeom prst="rect">
              <a:avLst/>
            </a:prstGeom>
          </p:spPr>
        </p:pic>
        <p:pic>
          <p:nvPicPr>
            <p:cNvPr id="453" name="Picture 452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CB1CF84B-FDD3-1162-070C-8CBB525CF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390" y="2573884"/>
              <a:ext cx="419100" cy="660400"/>
            </a:xfrm>
            <a:prstGeom prst="rect">
              <a:avLst/>
            </a:prstGeom>
          </p:spPr>
        </p:pic>
      </p:grp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4F635ED1-DAEC-28F6-3EFC-1E442D65AC51}"/>
              </a:ext>
            </a:extLst>
          </p:cNvPr>
          <p:cNvGrpSpPr/>
          <p:nvPr/>
        </p:nvGrpSpPr>
        <p:grpSpPr>
          <a:xfrm>
            <a:off x="10540623" y="1962070"/>
            <a:ext cx="531194" cy="523326"/>
            <a:chOff x="346499" y="2841977"/>
            <a:chExt cx="814563" cy="560111"/>
          </a:xfrm>
        </p:grpSpPr>
        <p:pic>
          <p:nvPicPr>
            <p:cNvPr id="458" name="Picture 457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A71D2B66-F605-3803-9AE8-E208FAF0B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59" name="Picture 458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3F94FBAF-191A-D1C4-738E-CA706F757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62" y="3033788"/>
              <a:ext cx="355600" cy="368300"/>
            </a:xfrm>
            <a:prstGeom prst="rect">
              <a:avLst/>
            </a:prstGeom>
          </p:spPr>
        </p:pic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79B2F4CB-D904-E4F0-D045-A39CA2733DBE}"/>
              </a:ext>
            </a:extLst>
          </p:cNvPr>
          <p:cNvGrpSpPr/>
          <p:nvPr/>
        </p:nvGrpSpPr>
        <p:grpSpPr>
          <a:xfrm>
            <a:off x="8898225" y="2503836"/>
            <a:ext cx="531194" cy="523326"/>
            <a:chOff x="346499" y="2841977"/>
            <a:chExt cx="814563" cy="560111"/>
          </a:xfrm>
        </p:grpSpPr>
        <p:pic>
          <p:nvPicPr>
            <p:cNvPr id="461" name="Picture 460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152E214E-F386-52F2-5CE5-C41CE5A3D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62" name="Picture 461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F3C0E330-1A30-A898-37B2-9CB66BF97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62" y="3033788"/>
              <a:ext cx="355600" cy="368300"/>
            </a:xfrm>
            <a:prstGeom prst="rect">
              <a:avLst/>
            </a:prstGeom>
          </p:spPr>
        </p:pic>
      </p:grpSp>
      <p:grpSp>
        <p:nvGrpSpPr>
          <p:cNvPr id="463" name="Group 462">
            <a:extLst>
              <a:ext uri="{FF2B5EF4-FFF2-40B4-BE49-F238E27FC236}">
                <a16:creationId xmlns:a16="http://schemas.microsoft.com/office/drawing/2014/main" id="{BBC5B6EA-73B4-8B64-E972-CA99D1B84071}"/>
              </a:ext>
            </a:extLst>
          </p:cNvPr>
          <p:cNvGrpSpPr/>
          <p:nvPr/>
        </p:nvGrpSpPr>
        <p:grpSpPr>
          <a:xfrm>
            <a:off x="7814606" y="2959656"/>
            <a:ext cx="531194" cy="523326"/>
            <a:chOff x="346499" y="2841977"/>
            <a:chExt cx="814563" cy="560111"/>
          </a:xfrm>
        </p:grpSpPr>
        <p:pic>
          <p:nvPicPr>
            <p:cNvPr id="464" name="Picture 463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05696199-9043-3B55-C4AA-06DD5DCA7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65" name="Picture 464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052072B4-6A31-1E22-65E7-900E5428B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62" y="3033788"/>
              <a:ext cx="355600" cy="368300"/>
            </a:xfrm>
            <a:prstGeom prst="rect">
              <a:avLst/>
            </a:prstGeom>
          </p:spPr>
        </p:pic>
      </p:grp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81315E91-2C37-934E-2276-32D977471463}"/>
              </a:ext>
            </a:extLst>
          </p:cNvPr>
          <p:cNvGrpSpPr/>
          <p:nvPr/>
        </p:nvGrpSpPr>
        <p:grpSpPr>
          <a:xfrm>
            <a:off x="5545762" y="5044933"/>
            <a:ext cx="531194" cy="523326"/>
            <a:chOff x="346499" y="2841977"/>
            <a:chExt cx="814563" cy="560111"/>
          </a:xfrm>
        </p:grpSpPr>
        <p:pic>
          <p:nvPicPr>
            <p:cNvPr id="467" name="Picture 466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861ECE5B-B669-5C28-9859-B3B70254DA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68" name="Picture 467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2CD3C420-D61F-8887-BA00-00FF6E9E32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62" y="3033788"/>
              <a:ext cx="355600" cy="368300"/>
            </a:xfrm>
            <a:prstGeom prst="rect">
              <a:avLst/>
            </a:prstGeom>
          </p:spPr>
        </p:pic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43CA83B6-06C8-ED03-3307-3715BB6FF91E}"/>
              </a:ext>
            </a:extLst>
          </p:cNvPr>
          <p:cNvGrpSpPr/>
          <p:nvPr/>
        </p:nvGrpSpPr>
        <p:grpSpPr>
          <a:xfrm>
            <a:off x="4971290" y="6078089"/>
            <a:ext cx="531194" cy="523326"/>
            <a:chOff x="346499" y="2841977"/>
            <a:chExt cx="814563" cy="560111"/>
          </a:xfrm>
        </p:grpSpPr>
        <p:pic>
          <p:nvPicPr>
            <p:cNvPr id="470" name="Picture 469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1AEA520C-C5FB-D88F-CEC8-A23F577D46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71" name="Picture 470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0713619C-0E86-C5AB-262F-85B24F1B3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62" y="3033788"/>
              <a:ext cx="355600" cy="368300"/>
            </a:xfrm>
            <a:prstGeom prst="rect">
              <a:avLst/>
            </a:prstGeom>
          </p:spPr>
        </p:pic>
      </p:grpSp>
      <p:grpSp>
        <p:nvGrpSpPr>
          <p:cNvPr id="472" name="Group 471">
            <a:extLst>
              <a:ext uri="{FF2B5EF4-FFF2-40B4-BE49-F238E27FC236}">
                <a16:creationId xmlns:a16="http://schemas.microsoft.com/office/drawing/2014/main" id="{67459931-45AB-F682-1316-7174C8E5BDCD}"/>
              </a:ext>
            </a:extLst>
          </p:cNvPr>
          <p:cNvGrpSpPr/>
          <p:nvPr/>
        </p:nvGrpSpPr>
        <p:grpSpPr>
          <a:xfrm>
            <a:off x="4446405" y="7534606"/>
            <a:ext cx="531194" cy="523326"/>
            <a:chOff x="346499" y="2841977"/>
            <a:chExt cx="814563" cy="560111"/>
          </a:xfrm>
        </p:grpSpPr>
        <p:pic>
          <p:nvPicPr>
            <p:cNvPr id="473" name="Picture 472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0EFF64B4-E6DB-C207-DCC1-30D799E6E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74" name="Picture 473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2446963E-AEF6-4198-6B21-C13D01B9A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462" y="3033788"/>
              <a:ext cx="355600" cy="368300"/>
            </a:xfrm>
            <a:prstGeom prst="rect">
              <a:avLst/>
            </a:prstGeom>
          </p:spPr>
        </p:pic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7409B934-3EB4-7B1D-5FE7-FCA6E1D3B2EA}"/>
              </a:ext>
            </a:extLst>
          </p:cNvPr>
          <p:cNvGrpSpPr/>
          <p:nvPr/>
        </p:nvGrpSpPr>
        <p:grpSpPr>
          <a:xfrm>
            <a:off x="7185308" y="3570321"/>
            <a:ext cx="608499" cy="440847"/>
            <a:chOff x="346499" y="2841977"/>
            <a:chExt cx="896601" cy="546100"/>
          </a:xfrm>
        </p:grpSpPr>
        <p:pic>
          <p:nvPicPr>
            <p:cNvPr id="478" name="Picture 477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D61D3400-A55F-A8C6-C4CE-22AB6805F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79" name="Picture 478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E7789B0A-21E8-AD1D-275E-8CE945CAC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200" y="2841977"/>
              <a:ext cx="469900" cy="546100"/>
            </a:xfrm>
            <a:prstGeom prst="rect">
              <a:avLst/>
            </a:prstGeom>
          </p:spPr>
        </p:pic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095075F0-2515-2D02-BF83-84F73E519DD2}"/>
              </a:ext>
            </a:extLst>
          </p:cNvPr>
          <p:cNvGrpSpPr/>
          <p:nvPr/>
        </p:nvGrpSpPr>
        <p:grpSpPr>
          <a:xfrm>
            <a:off x="6065611" y="4586676"/>
            <a:ext cx="608499" cy="440847"/>
            <a:chOff x="346499" y="2841977"/>
            <a:chExt cx="896601" cy="546100"/>
          </a:xfrm>
        </p:grpSpPr>
        <p:pic>
          <p:nvPicPr>
            <p:cNvPr id="481" name="Picture 480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EFA42873-206F-7DEB-163B-805B452F4B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82" name="Picture 481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3A4E24C4-BAFF-2698-762E-C14820BE9B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200" y="2841977"/>
              <a:ext cx="469900" cy="546100"/>
            </a:xfrm>
            <a:prstGeom prst="rect">
              <a:avLst/>
            </a:prstGeom>
          </p:spPr>
        </p:pic>
      </p:grpSp>
      <p:grpSp>
        <p:nvGrpSpPr>
          <p:cNvPr id="484" name="Group 483">
            <a:extLst>
              <a:ext uri="{FF2B5EF4-FFF2-40B4-BE49-F238E27FC236}">
                <a16:creationId xmlns:a16="http://schemas.microsoft.com/office/drawing/2014/main" id="{52D37846-FDB9-37CA-0388-93EA74143742}"/>
              </a:ext>
            </a:extLst>
          </p:cNvPr>
          <p:cNvGrpSpPr/>
          <p:nvPr/>
        </p:nvGrpSpPr>
        <p:grpSpPr>
          <a:xfrm>
            <a:off x="11133374" y="2064163"/>
            <a:ext cx="552189" cy="394871"/>
            <a:chOff x="346499" y="2841977"/>
            <a:chExt cx="874539" cy="546100"/>
          </a:xfrm>
        </p:grpSpPr>
        <p:pic>
          <p:nvPicPr>
            <p:cNvPr id="454" name="Picture 453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52CB735F-BA6B-9D95-6A8F-A6093F53D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83" name="Picture 482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57B91E73-601B-8D30-1FB5-1BAB0C7CA7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838" y="2878223"/>
              <a:ext cx="457200" cy="495300"/>
            </a:xfrm>
            <a:prstGeom prst="rect">
              <a:avLst/>
            </a:prstGeom>
          </p:spPr>
        </p:pic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44DB7F2C-3A31-F4C2-45F6-2E2CB3B5351F}"/>
              </a:ext>
            </a:extLst>
          </p:cNvPr>
          <p:cNvGrpSpPr/>
          <p:nvPr/>
        </p:nvGrpSpPr>
        <p:grpSpPr>
          <a:xfrm>
            <a:off x="6646216" y="4095804"/>
            <a:ext cx="552189" cy="394871"/>
            <a:chOff x="346499" y="2841977"/>
            <a:chExt cx="874539" cy="546100"/>
          </a:xfrm>
        </p:grpSpPr>
        <p:pic>
          <p:nvPicPr>
            <p:cNvPr id="486" name="Picture 485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0549EEC9-A025-BAA6-E266-86F9FCF28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87" name="Picture 486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030138EB-2C1D-2218-FC9C-9D17EDA6B9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838" y="2878223"/>
              <a:ext cx="457200" cy="495300"/>
            </a:xfrm>
            <a:prstGeom prst="rect">
              <a:avLst/>
            </a:prstGeom>
          </p:spPr>
        </p:pic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5075BB66-0037-CEDA-14F3-05E256023D8A}"/>
              </a:ext>
            </a:extLst>
          </p:cNvPr>
          <p:cNvGrpSpPr/>
          <p:nvPr/>
        </p:nvGrpSpPr>
        <p:grpSpPr>
          <a:xfrm>
            <a:off x="4462735" y="8111618"/>
            <a:ext cx="552189" cy="394871"/>
            <a:chOff x="346499" y="2841977"/>
            <a:chExt cx="874539" cy="546100"/>
          </a:xfrm>
        </p:grpSpPr>
        <p:pic>
          <p:nvPicPr>
            <p:cNvPr id="489" name="Picture 488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187680E9-C6FA-2F0A-AEEF-952788ECA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9" y="2841977"/>
              <a:ext cx="469900" cy="546100"/>
            </a:xfrm>
            <a:prstGeom prst="rect">
              <a:avLst/>
            </a:prstGeom>
          </p:spPr>
        </p:pic>
        <p:pic>
          <p:nvPicPr>
            <p:cNvPr id="490" name="Picture 489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A1B1C2B7-56CC-7376-FB2B-597F15B2750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838" y="2878223"/>
              <a:ext cx="457200" cy="495300"/>
            </a:xfrm>
            <a:prstGeom prst="rect">
              <a:avLst/>
            </a:prstGeom>
          </p:spPr>
        </p:pic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F460A611-68CB-CB89-2846-A111399BDF26}"/>
              </a:ext>
            </a:extLst>
          </p:cNvPr>
          <p:cNvGrpSpPr/>
          <p:nvPr/>
        </p:nvGrpSpPr>
        <p:grpSpPr>
          <a:xfrm>
            <a:off x="9466537" y="2625525"/>
            <a:ext cx="543435" cy="325201"/>
            <a:chOff x="361807" y="2727928"/>
            <a:chExt cx="916875" cy="546100"/>
          </a:xfrm>
        </p:grpSpPr>
        <p:pic>
          <p:nvPicPr>
            <p:cNvPr id="498" name="Picture 497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A1745E19-BD4A-D5DC-9DE0-50ECFC7FC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499" name="Picture 498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8A680A2A-678D-1A82-C495-B7C3E38CD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482" y="2844800"/>
              <a:ext cx="457200" cy="406400"/>
            </a:xfrm>
            <a:prstGeom prst="rect">
              <a:avLst/>
            </a:prstGeom>
          </p:spPr>
        </p:pic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C5C88E4B-DCF2-7C26-4D91-037F3B7206C6}"/>
              </a:ext>
            </a:extLst>
          </p:cNvPr>
          <p:cNvGrpSpPr/>
          <p:nvPr/>
        </p:nvGrpSpPr>
        <p:grpSpPr>
          <a:xfrm>
            <a:off x="4979070" y="6706509"/>
            <a:ext cx="543435" cy="325201"/>
            <a:chOff x="361807" y="2727928"/>
            <a:chExt cx="916875" cy="546100"/>
          </a:xfrm>
        </p:grpSpPr>
        <p:pic>
          <p:nvPicPr>
            <p:cNvPr id="501" name="Picture 500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D67638BF-3428-5E4F-4FB5-4804D5E7D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02" name="Picture 501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4E5AB417-8940-E44B-4616-CD45C6A13A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482" y="2844800"/>
              <a:ext cx="457200" cy="406400"/>
            </a:xfrm>
            <a:prstGeom prst="rect">
              <a:avLst/>
            </a:prstGeom>
          </p:spPr>
        </p:pic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411493D1-B835-05C2-3A63-6D02ACC6823C}"/>
              </a:ext>
            </a:extLst>
          </p:cNvPr>
          <p:cNvGrpSpPr/>
          <p:nvPr/>
        </p:nvGrpSpPr>
        <p:grpSpPr>
          <a:xfrm>
            <a:off x="8300622" y="3098495"/>
            <a:ext cx="626278" cy="368301"/>
            <a:chOff x="361807" y="2727928"/>
            <a:chExt cx="820558" cy="595849"/>
          </a:xfrm>
        </p:grpSpPr>
        <p:pic>
          <p:nvPicPr>
            <p:cNvPr id="506" name="Picture 505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E6E87888-8938-220B-FF62-9A38E6E6FE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07" name="Picture 506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2A58926D-EE3E-1019-A966-D899B81E1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265" y="2803077"/>
              <a:ext cx="419100" cy="520700"/>
            </a:xfrm>
            <a:prstGeom prst="rect">
              <a:avLst/>
            </a:prstGeom>
          </p:spPr>
        </p:pic>
      </p:grp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937BD6D4-835E-725F-C7C8-EE4908BCEF97}"/>
              </a:ext>
            </a:extLst>
          </p:cNvPr>
          <p:cNvGrpSpPr/>
          <p:nvPr/>
        </p:nvGrpSpPr>
        <p:grpSpPr>
          <a:xfrm>
            <a:off x="5524718" y="5620376"/>
            <a:ext cx="626278" cy="368301"/>
            <a:chOff x="361807" y="2727928"/>
            <a:chExt cx="820558" cy="595849"/>
          </a:xfrm>
        </p:grpSpPr>
        <p:pic>
          <p:nvPicPr>
            <p:cNvPr id="509" name="Picture 508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C6B80F7B-E9C4-EAE9-04DD-5150278CDF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10" name="Picture 509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89C5C53A-F1D7-A47B-0DC0-B4E5F98681F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265" y="2803077"/>
              <a:ext cx="419100" cy="520700"/>
            </a:xfrm>
            <a:prstGeom prst="rect">
              <a:avLst/>
            </a:prstGeom>
          </p:spPr>
        </p:pic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3A47BEDE-1979-686D-D26B-EBF6C9BEAF88}"/>
              </a:ext>
            </a:extLst>
          </p:cNvPr>
          <p:cNvGrpSpPr/>
          <p:nvPr/>
        </p:nvGrpSpPr>
        <p:grpSpPr>
          <a:xfrm>
            <a:off x="11650332" y="2049589"/>
            <a:ext cx="611682" cy="428629"/>
            <a:chOff x="361807" y="2727928"/>
            <a:chExt cx="937192" cy="599011"/>
          </a:xfrm>
        </p:grpSpPr>
        <p:pic>
          <p:nvPicPr>
            <p:cNvPr id="516" name="Picture 515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F410885D-0661-55E0-0B19-E5A612CC9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17" name="Picture 516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A4A9873B-C6BC-5658-E9CC-87AFBBB8F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99" y="2742739"/>
              <a:ext cx="482600" cy="584200"/>
            </a:xfrm>
            <a:prstGeom prst="rect">
              <a:avLst/>
            </a:prstGeom>
          </p:spPr>
        </p:pic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257996FF-BAFB-2EBC-5A48-FFDC3B7F51D5}"/>
              </a:ext>
            </a:extLst>
          </p:cNvPr>
          <p:cNvGrpSpPr/>
          <p:nvPr/>
        </p:nvGrpSpPr>
        <p:grpSpPr>
          <a:xfrm>
            <a:off x="4453592" y="8602677"/>
            <a:ext cx="611682" cy="428629"/>
            <a:chOff x="361807" y="2727928"/>
            <a:chExt cx="937192" cy="599011"/>
          </a:xfrm>
        </p:grpSpPr>
        <p:pic>
          <p:nvPicPr>
            <p:cNvPr id="519" name="Picture 518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797ADD64-5418-BD3E-F82B-7A116A1D8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20" name="Picture 519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AF960924-1BD1-DC54-D7C0-45B679EB4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99" y="2742739"/>
              <a:ext cx="482600" cy="584200"/>
            </a:xfrm>
            <a:prstGeom prst="rect">
              <a:avLst/>
            </a:prstGeom>
          </p:spPr>
        </p:pic>
      </p:grp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0A13B54F-5C17-F484-8C18-069D65A2871B}"/>
              </a:ext>
            </a:extLst>
          </p:cNvPr>
          <p:cNvGrpSpPr/>
          <p:nvPr/>
        </p:nvGrpSpPr>
        <p:grpSpPr>
          <a:xfrm>
            <a:off x="10047818" y="2580822"/>
            <a:ext cx="478668" cy="438616"/>
            <a:chOff x="361807" y="2727928"/>
            <a:chExt cx="874178" cy="593268"/>
          </a:xfrm>
        </p:grpSpPr>
        <p:pic>
          <p:nvPicPr>
            <p:cNvPr id="524" name="Picture 523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0BCBD76C-5905-E746-0D87-EC882C5DB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25" name="Picture 524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A3A0637B-EC8F-E719-11D2-DE13D72E0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585" y="2876696"/>
              <a:ext cx="406400" cy="444500"/>
            </a:xfrm>
            <a:prstGeom prst="rect">
              <a:avLst/>
            </a:prstGeom>
          </p:spPr>
        </p:pic>
      </p:grpSp>
      <p:grpSp>
        <p:nvGrpSpPr>
          <p:cNvPr id="526" name="Group 525">
            <a:extLst>
              <a:ext uri="{FF2B5EF4-FFF2-40B4-BE49-F238E27FC236}">
                <a16:creationId xmlns:a16="http://schemas.microsoft.com/office/drawing/2014/main" id="{EDB0202E-57C1-2EBC-BB7D-CA414C464D21}"/>
              </a:ext>
            </a:extLst>
          </p:cNvPr>
          <p:cNvGrpSpPr/>
          <p:nvPr/>
        </p:nvGrpSpPr>
        <p:grpSpPr>
          <a:xfrm>
            <a:off x="5001225" y="7101307"/>
            <a:ext cx="478668" cy="438616"/>
            <a:chOff x="361807" y="2727928"/>
            <a:chExt cx="874178" cy="593268"/>
          </a:xfrm>
        </p:grpSpPr>
        <p:pic>
          <p:nvPicPr>
            <p:cNvPr id="527" name="Picture 526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5431EE9F-19E5-5981-955D-4FF1288203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28" name="Picture 527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908B94EC-B2C7-808C-21BC-ECA01DB35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585" y="2876696"/>
              <a:ext cx="406400" cy="444500"/>
            </a:xfrm>
            <a:prstGeom prst="rect">
              <a:avLst/>
            </a:prstGeom>
          </p:spPr>
        </p:pic>
      </p:grp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219975B1-74E3-45BD-FBFB-705FA63FD3CD}"/>
              </a:ext>
            </a:extLst>
          </p:cNvPr>
          <p:cNvGrpSpPr/>
          <p:nvPr/>
        </p:nvGrpSpPr>
        <p:grpSpPr>
          <a:xfrm>
            <a:off x="6168530" y="5122546"/>
            <a:ext cx="478668" cy="438616"/>
            <a:chOff x="361807" y="2727928"/>
            <a:chExt cx="874178" cy="593268"/>
          </a:xfrm>
        </p:grpSpPr>
        <p:pic>
          <p:nvPicPr>
            <p:cNvPr id="530" name="Picture 529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CF070CF4-1D75-AB0F-AD08-493C0C157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31" name="Picture 530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7593B7C2-D475-EF54-FFB8-5DBC3B263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585" y="2876696"/>
              <a:ext cx="406400" cy="444500"/>
            </a:xfrm>
            <a:prstGeom prst="rect">
              <a:avLst/>
            </a:prstGeom>
          </p:spPr>
        </p:pic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F6BBB4FA-79BE-BF09-015E-D5A0ECC6E8FF}"/>
              </a:ext>
            </a:extLst>
          </p:cNvPr>
          <p:cNvGrpSpPr/>
          <p:nvPr/>
        </p:nvGrpSpPr>
        <p:grpSpPr>
          <a:xfrm>
            <a:off x="7793376" y="3564241"/>
            <a:ext cx="478668" cy="438616"/>
            <a:chOff x="361807" y="2727928"/>
            <a:chExt cx="874178" cy="593268"/>
          </a:xfrm>
        </p:grpSpPr>
        <p:pic>
          <p:nvPicPr>
            <p:cNvPr id="533" name="Picture 532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BA2F7E49-87E3-C5DF-4EF6-D69FE791F6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34" name="Picture 533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11DEC64D-27BA-6886-2D86-37EC61A75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585" y="2876696"/>
              <a:ext cx="406400" cy="444500"/>
            </a:xfrm>
            <a:prstGeom prst="rect">
              <a:avLst/>
            </a:prstGeom>
          </p:spPr>
        </p:pic>
      </p:grp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AC61B29E-A605-E62C-A373-582D31F0672E}"/>
              </a:ext>
            </a:extLst>
          </p:cNvPr>
          <p:cNvGrpSpPr/>
          <p:nvPr/>
        </p:nvGrpSpPr>
        <p:grpSpPr>
          <a:xfrm>
            <a:off x="12179192" y="2042812"/>
            <a:ext cx="606790" cy="428628"/>
            <a:chOff x="361807" y="2636434"/>
            <a:chExt cx="841164" cy="637594"/>
          </a:xfrm>
        </p:grpSpPr>
        <p:pic>
          <p:nvPicPr>
            <p:cNvPr id="538" name="Picture 537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11336491-9690-5AD4-E169-8EDA07A75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39" name="Picture 538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E871C394-DFC3-B0D6-79D0-960ABACE4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71" y="2636434"/>
              <a:ext cx="406400" cy="635000"/>
            </a:xfrm>
            <a:prstGeom prst="rect">
              <a:avLst/>
            </a:prstGeom>
          </p:spPr>
        </p:pic>
      </p:grp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6BACFF5B-4F7D-7424-12AF-9B460F3A996D}"/>
              </a:ext>
            </a:extLst>
          </p:cNvPr>
          <p:cNvGrpSpPr/>
          <p:nvPr/>
        </p:nvGrpSpPr>
        <p:grpSpPr>
          <a:xfrm>
            <a:off x="8878313" y="3093011"/>
            <a:ext cx="606790" cy="428628"/>
            <a:chOff x="361807" y="2636434"/>
            <a:chExt cx="841164" cy="637594"/>
          </a:xfrm>
        </p:grpSpPr>
        <p:pic>
          <p:nvPicPr>
            <p:cNvPr id="541" name="Picture 540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DB2D3681-681E-485C-298A-48E79661D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42" name="Picture 541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DB0973DB-E4D0-9FC8-403E-11DD04C8EE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71" y="2636434"/>
              <a:ext cx="406400" cy="635000"/>
            </a:xfrm>
            <a:prstGeom prst="rect">
              <a:avLst/>
            </a:prstGeom>
          </p:spPr>
        </p:pic>
      </p:grpSp>
      <p:grpSp>
        <p:nvGrpSpPr>
          <p:cNvPr id="543" name="Group 542">
            <a:extLst>
              <a:ext uri="{FF2B5EF4-FFF2-40B4-BE49-F238E27FC236}">
                <a16:creationId xmlns:a16="http://schemas.microsoft.com/office/drawing/2014/main" id="{6FE98873-F9CC-5DDC-8CB5-9090E7E1F942}"/>
              </a:ext>
            </a:extLst>
          </p:cNvPr>
          <p:cNvGrpSpPr/>
          <p:nvPr/>
        </p:nvGrpSpPr>
        <p:grpSpPr>
          <a:xfrm>
            <a:off x="7168377" y="4055181"/>
            <a:ext cx="606790" cy="428628"/>
            <a:chOff x="361807" y="2636434"/>
            <a:chExt cx="841164" cy="637594"/>
          </a:xfrm>
        </p:grpSpPr>
        <p:pic>
          <p:nvPicPr>
            <p:cNvPr id="544" name="Picture 543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319E72DD-40EB-3173-BFC7-C9522B441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45" name="Picture 544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297613BD-B090-B69F-C360-A57ABD1D3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71" y="2636434"/>
              <a:ext cx="406400" cy="635000"/>
            </a:xfrm>
            <a:prstGeom prst="rect">
              <a:avLst/>
            </a:prstGeom>
          </p:spPr>
        </p:pic>
      </p:grpSp>
      <p:grpSp>
        <p:nvGrpSpPr>
          <p:cNvPr id="546" name="Group 545">
            <a:extLst>
              <a:ext uri="{FF2B5EF4-FFF2-40B4-BE49-F238E27FC236}">
                <a16:creationId xmlns:a16="http://schemas.microsoft.com/office/drawing/2014/main" id="{9428614C-7912-993B-B136-31FCB0FDEFD0}"/>
              </a:ext>
            </a:extLst>
          </p:cNvPr>
          <p:cNvGrpSpPr/>
          <p:nvPr/>
        </p:nvGrpSpPr>
        <p:grpSpPr>
          <a:xfrm>
            <a:off x="6642619" y="4547023"/>
            <a:ext cx="606790" cy="428628"/>
            <a:chOff x="361807" y="2636434"/>
            <a:chExt cx="841164" cy="637594"/>
          </a:xfrm>
        </p:grpSpPr>
        <p:pic>
          <p:nvPicPr>
            <p:cNvPr id="547" name="Picture 546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DC0DF238-5437-36B0-714A-465F23EDF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48" name="Picture 547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56BFF241-1319-7C5B-9B36-740981BD4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71" y="2636434"/>
              <a:ext cx="406400" cy="635000"/>
            </a:xfrm>
            <a:prstGeom prst="rect">
              <a:avLst/>
            </a:prstGeom>
          </p:spPr>
        </p:pic>
      </p:grpSp>
      <p:grpSp>
        <p:nvGrpSpPr>
          <p:cNvPr id="549" name="Group 548">
            <a:extLst>
              <a:ext uri="{FF2B5EF4-FFF2-40B4-BE49-F238E27FC236}">
                <a16:creationId xmlns:a16="http://schemas.microsoft.com/office/drawing/2014/main" id="{1B2A8A19-76D1-015E-2DDB-9F7DAFB9D067}"/>
              </a:ext>
            </a:extLst>
          </p:cNvPr>
          <p:cNvGrpSpPr/>
          <p:nvPr/>
        </p:nvGrpSpPr>
        <p:grpSpPr>
          <a:xfrm>
            <a:off x="5522505" y="6087658"/>
            <a:ext cx="606790" cy="428628"/>
            <a:chOff x="361807" y="2636434"/>
            <a:chExt cx="841164" cy="637594"/>
          </a:xfrm>
        </p:grpSpPr>
        <p:pic>
          <p:nvPicPr>
            <p:cNvPr id="550" name="Picture 549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A2630192-8B0C-CD72-F7AF-6BC4918E6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51" name="Picture 550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5CB0959F-7334-A447-64C3-049A5BBA7B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71" y="2636434"/>
              <a:ext cx="406400" cy="635000"/>
            </a:xfrm>
            <a:prstGeom prst="rect">
              <a:avLst/>
            </a:prstGeom>
          </p:spPr>
        </p:pic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962EB274-D1B9-E82A-8379-B48208B5898B}"/>
              </a:ext>
            </a:extLst>
          </p:cNvPr>
          <p:cNvGrpSpPr/>
          <p:nvPr/>
        </p:nvGrpSpPr>
        <p:grpSpPr>
          <a:xfrm>
            <a:off x="4422248" y="9069082"/>
            <a:ext cx="606790" cy="428628"/>
            <a:chOff x="361807" y="2636434"/>
            <a:chExt cx="841164" cy="637594"/>
          </a:xfrm>
        </p:grpSpPr>
        <p:pic>
          <p:nvPicPr>
            <p:cNvPr id="553" name="Picture 552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F13E06DB-80DC-A8A9-FAE3-E70302ADF3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54" name="Picture 553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ACEA37E8-A674-EA75-C986-B44AD05C4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71" y="2636434"/>
              <a:ext cx="406400" cy="635000"/>
            </a:xfrm>
            <a:prstGeom prst="rect">
              <a:avLst/>
            </a:prstGeom>
          </p:spPr>
        </p:pic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331771DC-0CFD-AD2B-523B-D130053D6276}"/>
              </a:ext>
            </a:extLst>
          </p:cNvPr>
          <p:cNvGrpSpPr/>
          <p:nvPr/>
        </p:nvGrpSpPr>
        <p:grpSpPr>
          <a:xfrm>
            <a:off x="10554455" y="2543440"/>
            <a:ext cx="606856" cy="491399"/>
            <a:chOff x="361807" y="2727928"/>
            <a:chExt cx="916433" cy="546100"/>
          </a:xfrm>
        </p:grpSpPr>
        <p:pic>
          <p:nvPicPr>
            <p:cNvPr id="558" name="Picture 557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B58A7C2E-029E-51EE-770E-AF38E6BC1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59" name="Picture 558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BC15FD9B-4068-0B59-DCC8-3F2165003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040" y="2807466"/>
              <a:ext cx="584200" cy="457200"/>
            </a:xfrm>
            <a:prstGeom prst="rect">
              <a:avLst/>
            </a:prstGeom>
          </p:spPr>
        </p:pic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3ACFD364-C394-0E41-C7F9-74CE2FC1E4BF}"/>
              </a:ext>
            </a:extLst>
          </p:cNvPr>
          <p:cNvGrpSpPr/>
          <p:nvPr/>
        </p:nvGrpSpPr>
        <p:grpSpPr>
          <a:xfrm>
            <a:off x="4985501" y="7555192"/>
            <a:ext cx="606856" cy="491399"/>
            <a:chOff x="361807" y="2727928"/>
            <a:chExt cx="916433" cy="546100"/>
          </a:xfrm>
        </p:grpSpPr>
        <p:pic>
          <p:nvPicPr>
            <p:cNvPr id="561" name="Picture 560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512EA99C-4ABF-8B57-3034-0C2F2E671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62" name="Picture 561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21FAF897-59D9-CD6A-90FC-EF94D442E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040" y="2807466"/>
              <a:ext cx="584200" cy="457200"/>
            </a:xfrm>
            <a:prstGeom prst="rect">
              <a:avLst/>
            </a:prstGeom>
          </p:spPr>
        </p:pic>
      </p:grpSp>
      <p:grpSp>
        <p:nvGrpSpPr>
          <p:cNvPr id="565" name="Group 564">
            <a:extLst>
              <a:ext uri="{FF2B5EF4-FFF2-40B4-BE49-F238E27FC236}">
                <a16:creationId xmlns:a16="http://schemas.microsoft.com/office/drawing/2014/main" id="{B388EEBA-8EE6-0D5D-8334-9658B6287AE7}"/>
              </a:ext>
            </a:extLst>
          </p:cNvPr>
          <p:cNvGrpSpPr/>
          <p:nvPr/>
        </p:nvGrpSpPr>
        <p:grpSpPr>
          <a:xfrm>
            <a:off x="12756965" y="2118275"/>
            <a:ext cx="605778" cy="367120"/>
            <a:chOff x="361807" y="2726376"/>
            <a:chExt cx="861485" cy="584200"/>
          </a:xfrm>
        </p:grpSpPr>
        <p:pic>
          <p:nvPicPr>
            <p:cNvPr id="566" name="Picture 565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7012EA0C-A80E-C1AD-B7BF-4016CC01F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67" name="Picture 566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E99F6CB8-5576-2E7F-C6EF-27FFB8CBF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592" y="2726376"/>
              <a:ext cx="520700" cy="584200"/>
            </a:xfrm>
            <a:prstGeom prst="rect">
              <a:avLst/>
            </a:prstGeom>
          </p:spPr>
        </p:pic>
      </p:grpSp>
      <p:grpSp>
        <p:nvGrpSpPr>
          <p:cNvPr id="568" name="Group 567">
            <a:extLst>
              <a:ext uri="{FF2B5EF4-FFF2-40B4-BE49-F238E27FC236}">
                <a16:creationId xmlns:a16="http://schemas.microsoft.com/office/drawing/2014/main" id="{7197EC44-D92B-6CFF-C1B9-6840E3D11E96}"/>
              </a:ext>
            </a:extLst>
          </p:cNvPr>
          <p:cNvGrpSpPr/>
          <p:nvPr/>
        </p:nvGrpSpPr>
        <p:grpSpPr>
          <a:xfrm>
            <a:off x="4423356" y="9671872"/>
            <a:ext cx="605778" cy="367120"/>
            <a:chOff x="361807" y="2726376"/>
            <a:chExt cx="861485" cy="584200"/>
          </a:xfrm>
        </p:grpSpPr>
        <p:pic>
          <p:nvPicPr>
            <p:cNvPr id="569" name="Picture 568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0D6A06A1-3462-AD04-2CD4-791C7795D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70" name="Picture 569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D2D080D1-1F4B-8227-2298-3BE62F517A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592" y="2726376"/>
              <a:ext cx="520700" cy="584200"/>
            </a:xfrm>
            <a:prstGeom prst="rect">
              <a:avLst/>
            </a:prstGeom>
          </p:spPr>
        </p:pic>
      </p:grpSp>
      <p:grpSp>
        <p:nvGrpSpPr>
          <p:cNvPr id="573" name="Group 572">
            <a:extLst>
              <a:ext uri="{FF2B5EF4-FFF2-40B4-BE49-F238E27FC236}">
                <a16:creationId xmlns:a16="http://schemas.microsoft.com/office/drawing/2014/main" id="{EDE8C863-EC85-3CFE-BCF9-3D588826A36C}"/>
              </a:ext>
            </a:extLst>
          </p:cNvPr>
          <p:cNvGrpSpPr/>
          <p:nvPr/>
        </p:nvGrpSpPr>
        <p:grpSpPr>
          <a:xfrm>
            <a:off x="8303248" y="3592429"/>
            <a:ext cx="619328" cy="476777"/>
            <a:chOff x="361807" y="2727928"/>
            <a:chExt cx="958513" cy="645775"/>
          </a:xfrm>
        </p:grpSpPr>
        <p:pic>
          <p:nvPicPr>
            <p:cNvPr id="574" name="Picture 573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C9F9F753-A0C2-4D0D-4D56-485A4FC88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75" name="Picture 574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7C5E1ABF-573E-0D91-EF59-8A141A99F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420" y="2751403"/>
              <a:ext cx="469900" cy="622300"/>
            </a:xfrm>
            <a:prstGeom prst="rect">
              <a:avLst/>
            </a:prstGeom>
          </p:spPr>
        </p:pic>
      </p:grpSp>
      <p:grpSp>
        <p:nvGrpSpPr>
          <p:cNvPr id="576" name="Group 575">
            <a:extLst>
              <a:ext uri="{FF2B5EF4-FFF2-40B4-BE49-F238E27FC236}">
                <a16:creationId xmlns:a16="http://schemas.microsoft.com/office/drawing/2014/main" id="{BFD01C68-6F5A-C5CB-5B0A-201A6F818B9D}"/>
              </a:ext>
            </a:extLst>
          </p:cNvPr>
          <p:cNvGrpSpPr/>
          <p:nvPr/>
        </p:nvGrpSpPr>
        <p:grpSpPr>
          <a:xfrm>
            <a:off x="6065611" y="5608486"/>
            <a:ext cx="619328" cy="476777"/>
            <a:chOff x="361807" y="2727928"/>
            <a:chExt cx="958513" cy="645775"/>
          </a:xfrm>
        </p:grpSpPr>
        <p:pic>
          <p:nvPicPr>
            <p:cNvPr id="577" name="Picture 576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08241881-10DD-830A-9B15-087558578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807" y="2727928"/>
              <a:ext cx="469900" cy="546100"/>
            </a:xfrm>
            <a:prstGeom prst="rect">
              <a:avLst/>
            </a:prstGeom>
          </p:spPr>
        </p:pic>
        <p:pic>
          <p:nvPicPr>
            <p:cNvPr id="578" name="Picture 577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96D01E38-D944-0331-8905-C8A6674F65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420" y="2751403"/>
              <a:ext cx="469900" cy="622300"/>
            </a:xfrm>
            <a:prstGeom prst="rect">
              <a:avLst/>
            </a:prstGeom>
          </p:spPr>
        </p:pic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26A2AF54-0F2A-EBCE-3105-9088658223EB}"/>
              </a:ext>
            </a:extLst>
          </p:cNvPr>
          <p:cNvGrpSpPr/>
          <p:nvPr/>
        </p:nvGrpSpPr>
        <p:grpSpPr>
          <a:xfrm>
            <a:off x="11046089" y="2522409"/>
            <a:ext cx="674947" cy="477335"/>
            <a:chOff x="243154" y="3878144"/>
            <a:chExt cx="804114" cy="520569"/>
          </a:xfrm>
        </p:grpSpPr>
        <p:pic>
          <p:nvPicPr>
            <p:cNvPr id="579" name="Picture 578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DC991D6E-688D-2EB0-50BB-D4A142844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154" y="3878144"/>
              <a:ext cx="457200" cy="495300"/>
            </a:xfrm>
            <a:prstGeom prst="rect">
              <a:avLst/>
            </a:prstGeom>
          </p:spPr>
        </p:pic>
        <p:pic>
          <p:nvPicPr>
            <p:cNvPr id="580" name="Picture 579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A431542E-2381-5795-7105-DCA9F3FBA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668" y="4030413"/>
              <a:ext cx="355600" cy="368300"/>
            </a:xfrm>
            <a:prstGeom prst="rect">
              <a:avLst/>
            </a:prstGeom>
          </p:spPr>
        </p:pic>
      </p:grp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40A3D3D1-C954-5007-1FBB-70971135DC0A}"/>
              </a:ext>
            </a:extLst>
          </p:cNvPr>
          <p:cNvGrpSpPr/>
          <p:nvPr/>
        </p:nvGrpSpPr>
        <p:grpSpPr>
          <a:xfrm>
            <a:off x="7710210" y="4048141"/>
            <a:ext cx="674947" cy="477335"/>
            <a:chOff x="243154" y="3878144"/>
            <a:chExt cx="804114" cy="520569"/>
          </a:xfrm>
        </p:grpSpPr>
        <p:pic>
          <p:nvPicPr>
            <p:cNvPr id="586" name="Picture 585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3991DF69-DF67-5195-DF61-F72EDD068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154" y="3878144"/>
              <a:ext cx="457200" cy="495300"/>
            </a:xfrm>
            <a:prstGeom prst="rect">
              <a:avLst/>
            </a:prstGeom>
          </p:spPr>
        </p:pic>
        <p:pic>
          <p:nvPicPr>
            <p:cNvPr id="587" name="Picture 586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92CBD324-7583-C890-5080-29158FECA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668" y="4030413"/>
              <a:ext cx="355600" cy="368300"/>
            </a:xfrm>
            <a:prstGeom prst="rect">
              <a:avLst/>
            </a:prstGeom>
          </p:spPr>
        </p:pic>
      </p:grpSp>
      <p:grpSp>
        <p:nvGrpSpPr>
          <p:cNvPr id="588" name="Group 587">
            <a:extLst>
              <a:ext uri="{FF2B5EF4-FFF2-40B4-BE49-F238E27FC236}">
                <a16:creationId xmlns:a16="http://schemas.microsoft.com/office/drawing/2014/main" id="{927439B0-BFE7-F90E-DAB9-754962F85C7D}"/>
              </a:ext>
            </a:extLst>
          </p:cNvPr>
          <p:cNvGrpSpPr/>
          <p:nvPr/>
        </p:nvGrpSpPr>
        <p:grpSpPr>
          <a:xfrm>
            <a:off x="6579098" y="5029845"/>
            <a:ext cx="674947" cy="477335"/>
            <a:chOff x="243154" y="3878144"/>
            <a:chExt cx="804114" cy="520569"/>
          </a:xfrm>
        </p:grpSpPr>
        <p:pic>
          <p:nvPicPr>
            <p:cNvPr id="589" name="Picture 588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5AF0D71E-5E9A-D5FA-F84F-25142DEDB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154" y="3878144"/>
              <a:ext cx="457200" cy="495300"/>
            </a:xfrm>
            <a:prstGeom prst="rect">
              <a:avLst/>
            </a:prstGeom>
          </p:spPr>
        </p:pic>
        <p:pic>
          <p:nvPicPr>
            <p:cNvPr id="590" name="Picture 589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4F46548E-4134-F67F-4BBF-F4769D681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668" y="4030413"/>
              <a:ext cx="355600" cy="368300"/>
            </a:xfrm>
            <a:prstGeom prst="rect">
              <a:avLst/>
            </a:prstGeom>
          </p:spPr>
        </p:pic>
      </p:grp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4CB68C16-CA9D-8742-E359-2C62610888B5}"/>
              </a:ext>
            </a:extLst>
          </p:cNvPr>
          <p:cNvGrpSpPr/>
          <p:nvPr/>
        </p:nvGrpSpPr>
        <p:grpSpPr>
          <a:xfrm>
            <a:off x="4937123" y="8078068"/>
            <a:ext cx="674947" cy="477335"/>
            <a:chOff x="243154" y="3878144"/>
            <a:chExt cx="804114" cy="520569"/>
          </a:xfrm>
        </p:grpSpPr>
        <p:pic>
          <p:nvPicPr>
            <p:cNvPr id="592" name="Picture 591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C1E62057-542A-E5B8-E12D-5DAE415C3A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154" y="3878144"/>
              <a:ext cx="457200" cy="495300"/>
            </a:xfrm>
            <a:prstGeom prst="rect">
              <a:avLst/>
            </a:prstGeom>
          </p:spPr>
        </p:pic>
        <p:pic>
          <p:nvPicPr>
            <p:cNvPr id="593" name="Picture 592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517AE6B1-9A80-0B0E-2567-E59AF5471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668" y="4030413"/>
              <a:ext cx="355600" cy="368300"/>
            </a:xfrm>
            <a:prstGeom prst="rect">
              <a:avLst/>
            </a:prstGeom>
          </p:spPr>
        </p:pic>
      </p:grp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D9890EA1-C0AD-977C-F021-1821A45BC74F}"/>
              </a:ext>
            </a:extLst>
          </p:cNvPr>
          <p:cNvGrpSpPr/>
          <p:nvPr/>
        </p:nvGrpSpPr>
        <p:grpSpPr>
          <a:xfrm>
            <a:off x="7222531" y="4608525"/>
            <a:ext cx="569633" cy="367120"/>
            <a:chOff x="397362" y="2776015"/>
            <a:chExt cx="766066" cy="495300"/>
          </a:xfrm>
        </p:grpSpPr>
        <p:pic>
          <p:nvPicPr>
            <p:cNvPr id="597" name="Picture 596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FB4D0F52-3655-29A2-D9D0-3CB71DEC207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598" name="Picture 597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5059298D-0F5D-B157-51EC-26202B69B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228" y="2841977"/>
              <a:ext cx="330200" cy="419100"/>
            </a:xfrm>
            <a:prstGeom prst="rect">
              <a:avLst/>
            </a:prstGeom>
          </p:spPr>
        </p:pic>
      </p:grpSp>
      <p:grpSp>
        <p:nvGrpSpPr>
          <p:cNvPr id="601" name="Group 600">
            <a:extLst>
              <a:ext uri="{FF2B5EF4-FFF2-40B4-BE49-F238E27FC236}">
                <a16:creationId xmlns:a16="http://schemas.microsoft.com/office/drawing/2014/main" id="{D4DF9694-4FFA-7500-C431-3E1D35532ACC}"/>
              </a:ext>
            </a:extLst>
          </p:cNvPr>
          <p:cNvGrpSpPr/>
          <p:nvPr/>
        </p:nvGrpSpPr>
        <p:grpSpPr>
          <a:xfrm>
            <a:off x="8830817" y="3570693"/>
            <a:ext cx="671310" cy="403187"/>
            <a:chOff x="397362" y="2776015"/>
            <a:chExt cx="876237" cy="537090"/>
          </a:xfrm>
        </p:grpSpPr>
        <p:pic>
          <p:nvPicPr>
            <p:cNvPr id="602" name="Picture 601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754039CC-04B0-94F1-B7CB-4241BA915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03" name="Picture 602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3E310208-FD4D-061B-96DC-C4AF55A55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99" y="2817805"/>
              <a:ext cx="457200" cy="495300"/>
            </a:xfrm>
            <a:prstGeom prst="rect">
              <a:avLst/>
            </a:prstGeom>
          </p:spPr>
        </p:pic>
      </p:grpSp>
      <p:grpSp>
        <p:nvGrpSpPr>
          <p:cNvPr id="604" name="Group 603">
            <a:extLst>
              <a:ext uri="{FF2B5EF4-FFF2-40B4-BE49-F238E27FC236}">
                <a16:creationId xmlns:a16="http://schemas.microsoft.com/office/drawing/2014/main" id="{8FE03A24-5261-1A9F-EAF4-D6A7EDBB06EC}"/>
              </a:ext>
            </a:extLst>
          </p:cNvPr>
          <p:cNvGrpSpPr/>
          <p:nvPr/>
        </p:nvGrpSpPr>
        <p:grpSpPr>
          <a:xfrm>
            <a:off x="6070643" y="6126687"/>
            <a:ext cx="671310" cy="403187"/>
            <a:chOff x="397362" y="2776015"/>
            <a:chExt cx="876237" cy="537090"/>
          </a:xfrm>
        </p:grpSpPr>
        <p:pic>
          <p:nvPicPr>
            <p:cNvPr id="605" name="Picture 604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D359DB2E-5365-6B38-4BFD-9A959396B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06" name="Picture 605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C7ECF297-F096-EC52-5FB2-73A9268C8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99" y="2817805"/>
              <a:ext cx="457200" cy="495300"/>
            </a:xfrm>
            <a:prstGeom prst="rect">
              <a:avLst/>
            </a:prstGeom>
          </p:spPr>
        </p:pic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0733B8DB-F851-78E5-04B8-7C875AA8EF37}"/>
              </a:ext>
            </a:extLst>
          </p:cNvPr>
          <p:cNvGrpSpPr/>
          <p:nvPr/>
        </p:nvGrpSpPr>
        <p:grpSpPr>
          <a:xfrm>
            <a:off x="11628205" y="2503562"/>
            <a:ext cx="595548" cy="510510"/>
            <a:chOff x="397362" y="2776015"/>
            <a:chExt cx="864612" cy="592473"/>
          </a:xfrm>
        </p:grpSpPr>
        <p:pic>
          <p:nvPicPr>
            <p:cNvPr id="610" name="Picture 609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FA4E9850-C3D6-25AA-943B-2364BEEB6D5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11" name="Picture 610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6651ED4C-11D8-244C-4D8E-E7E27685F1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774" y="2962088"/>
              <a:ext cx="457200" cy="406400"/>
            </a:xfrm>
            <a:prstGeom prst="rect">
              <a:avLst/>
            </a:prstGeom>
          </p:spPr>
        </p:pic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78DDFCEB-B07C-892D-03ED-105BC423C6B9}"/>
              </a:ext>
            </a:extLst>
          </p:cNvPr>
          <p:cNvGrpSpPr/>
          <p:nvPr/>
        </p:nvGrpSpPr>
        <p:grpSpPr>
          <a:xfrm>
            <a:off x="4938183" y="8565760"/>
            <a:ext cx="595548" cy="510510"/>
            <a:chOff x="397362" y="2776015"/>
            <a:chExt cx="864612" cy="592473"/>
          </a:xfrm>
        </p:grpSpPr>
        <p:pic>
          <p:nvPicPr>
            <p:cNvPr id="613" name="Picture 612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954F7F16-C21B-6DC2-DEDD-F8BDE8D21B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14" name="Picture 613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5DB0201C-E922-EAC7-E37D-197CAF166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774" y="2962088"/>
              <a:ext cx="457200" cy="406400"/>
            </a:xfrm>
            <a:prstGeom prst="rect">
              <a:avLst/>
            </a:prstGeom>
          </p:spPr>
        </p:pic>
      </p:grp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AA916DCF-8FD9-EB08-C95F-C1703D6FE416}"/>
              </a:ext>
            </a:extLst>
          </p:cNvPr>
          <p:cNvGrpSpPr/>
          <p:nvPr/>
        </p:nvGrpSpPr>
        <p:grpSpPr>
          <a:xfrm>
            <a:off x="8355508" y="4048140"/>
            <a:ext cx="487272" cy="454165"/>
            <a:chOff x="397362" y="2742739"/>
            <a:chExt cx="917547" cy="584200"/>
          </a:xfrm>
        </p:grpSpPr>
        <p:pic>
          <p:nvPicPr>
            <p:cNvPr id="618" name="Picture 617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4A8FB85E-072E-2DA9-878B-48CAFFD1C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19" name="Picture 618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E501D188-068E-7D2C-211F-E33164525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09" y="2742739"/>
              <a:ext cx="482600" cy="584200"/>
            </a:xfrm>
            <a:prstGeom prst="rect">
              <a:avLst/>
            </a:prstGeom>
          </p:spPr>
        </p:pic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5ACD888D-C7ED-8CAA-E73E-4A8198624F6B}"/>
              </a:ext>
            </a:extLst>
          </p:cNvPr>
          <p:cNvGrpSpPr/>
          <p:nvPr/>
        </p:nvGrpSpPr>
        <p:grpSpPr>
          <a:xfrm>
            <a:off x="6681071" y="5588808"/>
            <a:ext cx="487272" cy="454165"/>
            <a:chOff x="397362" y="2742739"/>
            <a:chExt cx="917547" cy="584200"/>
          </a:xfrm>
        </p:grpSpPr>
        <p:pic>
          <p:nvPicPr>
            <p:cNvPr id="621" name="Picture 620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764CA944-6A17-512F-CD22-3C545AD8C1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22" name="Picture 621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E3A0BD67-8FEE-31B5-3BDA-954D3CB37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09" y="2742739"/>
              <a:ext cx="482600" cy="584200"/>
            </a:xfrm>
            <a:prstGeom prst="rect">
              <a:avLst/>
            </a:prstGeom>
          </p:spPr>
        </p:pic>
      </p:grpSp>
      <p:grpSp>
        <p:nvGrpSpPr>
          <p:cNvPr id="625" name="Group 624">
            <a:extLst>
              <a:ext uri="{FF2B5EF4-FFF2-40B4-BE49-F238E27FC236}">
                <a16:creationId xmlns:a16="http://schemas.microsoft.com/office/drawing/2014/main" id="{9D89BB61-560C-F4D9-5518-D18F6675B7F3}"/>
              </a:ext>
            </a:extLst>
          </p:cNvPr>
          <p:cNvGrpSpPr/>
          <p:nvPr/>
        </p:nvGrpSpPr>
        <p:grpSpPr>
          <a:xfrm>
            <a:off x="10538815" y="3132339"/>
            <a:ext cx="535507" cy="337552"/>
            <a:chOff x="397362" y="2776015"/>
            <a:chExt cx="855733" cy="542241"/>
          </a:xfrm>
        </p:grpSpPr>
        <p:pic>
          <p:nvPicPr>
            <p:cNvPr id="626" name="Picture 625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5244A618-01F4-4A73-F58D-BF82508939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27" name="Picture 626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54A5F28A-A6B4-39CD-9B5A-7BBE061AC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695" y="2873756"/>
              <a:ext cx="406400" cy="444500"/>
            </a:xfrm>
            <a:prstGeom prst="rect">
              <a:avLst/>
            </a:prstGeom>
          </p:spPr>
        </p:pic>
      </p:grpSp>
      <p:grpSp>
        <p:nvGrpSpPr>
          <p:cNvPr id="628" name="Group 627">
            <a:extLst>
              <a:ext uri="{FF2B5EF4-FFF2-40B4-BE49-F238E27FC236}">
                <a16:creationId xmlns:a16="http://schemas.microsoft.com/office/drawing/2014/main" id="{4D4DEE0C-3D65-68BA-058E-0EDDA13D0EA0}"/>
              </a:ext>
            </a:extLst>
          </p:cNvPr>
          <p:cNvGrpSpPr/>
          <p:nvPr/>
        </p:nvGrpSpPr>
        <p:grpSpPr>
          <a:xfrm>
            <a:off x="7777972" y="4639231"/>
            <a:ext cx="535507" cy="337552"/>
            <a:chOff x="397362" y="2776015"/>
            <a:chExt cx="855733" cy="542241"/>
          </a:xfrm>
        </p:grpSpPr>
        <p:pic>
          <p:nvPicPr>
            <p:cNvPr id="629" name="Picture 628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FDE0A25D-8B50-DB14-175B-9DD664349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30" name="Picture 629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714AF807-5981-9D27-E9DF-60A0906B95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695" y="2873756"/>
              <a:ext cx="406400" cy="444500"/>
            </a:xfrm>
            <a:prstGeom prst="rect">
              <a:avLst/>
            </a:prstGeom>
          </p:spPr>
        </p:pic>
      </p:grpSp>
      <p:grpSp>
        <p:nvGrpSpPr>
          <p:cNvPr id="631" name="Group 630">
            <a:extLst>
              <a:ext uri="{FF2B5EF4-FFF2-40B4-BE49-F238E27FC236}">
                <a16:creationId xmlns:a16="http://schemas.microsoft.com/office/drawing/2014/main" id="{B80794BA-AAAA-B42E-3AD9-8E2F2A8340EF}"/>
              </a:ext>
            </a:extLst>
          </p:cNvPr>
          <p:cNvGrpSpPr/>
          <p:nvPr/>
        </p:nvGrpSpPr>
        <p:grpSpPr>
          <a:xfrm>
            <a:off x="7254045" y="5146458"/>
            <a:ext cx="535507" cy="337552"/>
            <a:chOff x="397362" y="2776015"/>
            <a:chExt cx="855733" cy="542241"/>
          </a:xfrm>
        </p:grpSpPr>
        <p:pic>
          <p:nvPicPr>
            <p:cNvPr id="632" name="Picture 631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23E99C6A-2597-5E1D-95DF-90625F376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33" name="Picture 632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EF479EED-AC49-649E-FC0E-646D718CB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695" y="2873756"/>
              <a:ext cx="406400" cy="444500"/>
            </a:xfrm>
            <a:prstGeom prst="rect">
              <a:avLst/>
            </a:prstGeom>
          </p:spPr>
        </p:pic>
      </p:grpSp>
      <p:grpSp>
        <p:nvGrpSpPr>
          <p:cNvPr id="634" name="Group 633">
            <a:extLst>
              <a:ext uri="{FF2B5EF4-FFF2-40B4-BE49-F238E27FC236}">
                <a16:creationId xmlns:a16="http://schemas.microsoft.com/office/drawing/2014/main" id="{A4A6E0E3-B15D-9772-46A6-9A7E1425DA03}"/>
              </a:ext>
            </a:extLst>
          </p:cNvPr>
          <p:cNvGrpSpPr/>
          <p:nvPr/>
        </p:nvGrpSpPr>
        <p:grpSpPr>
          <a:xfrm>
            <a:off x="5544876" y="7641552"/>
            <a:ext cx="535507" cy="337552"/>
            <a:chOff x="397362" y="2776015"/>
            <a:chExt cx="855733" cy="542241"/>
          </a:xfrm>
        </p:grpSpPr>
        <p:pic>
          <p:nvPicPr>
            <p:cNvPr id="635" name="Picture 634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E531263D-82F2-4DF0-F054-6C251CBE8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36" name="Picture 635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FDD30AB4-2106-66EA-B51A-8F82984684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695" y="2873756"/>
              <a:ext cx="406400" cy="444500"/>
            </a:xfrm>
            <a:prstGeom prst="rect">
              <a:avLst/>
            </a:prstGeom>
          </p:spPr>
        </p:pic>
      </p:grpSp>
      <p:grpSp>
        <p:nvGrpSpPr>
          <p:cNvPr id="637" name="Group 636">
            <a:extLst>
              <a:ext uri="{FF2B5EF4-FFF2-40B4-BE49-F238E27FC236}">
                <a16:creationId xmlns:a16="http://schemas.microsoft.com/office/drawing/2014/main" id="{16A43EFE-5220-B0D1-D5EC-64CB0A52C209}"/>
              </a:ext>
            </a:extLst>
          </p:cNvPr>
          <p:cNvGrpSpPr/>
          <p:nvPr/>
        </p:nvGrpSpPr>
        <p:grpSpPr>
          <a:xfrm>
            <a:off x="9932101" y="3063746"/>
            <a:ext cx="671310" cy="403187"/>
            <a:chOff x="397362" y="2776015"/>
            <a:chExt cx="876237" cy="537090"/>
          </a:xfrm>
        </p:grpSpPr>
        <p:pic>
          <p:nvPicPr>
            <p:cNvPr id="638" name="Picture 637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3ACB8C05-FF5B-689F-D2EF-FAE47EC53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39" name="Picture 638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A9C8B8E6-0185-B97C-C7A8-21417F97D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99" y="2817805"/>
              <a:ext cx="457200" cy="495300"/>
            </a:xfrm>
            <a:prstGeom prst="rect">
              <a:avLst/>
            </a:prstGeom>
          </p:spPr>
        </p:pic>
      </p:grpSp>
      <p:grpSp>
        <p:nvGrpSpPr>
          <p:cNvPr id="640" name="Group 639">
            <a:extLst>
              <a:ext uri="{FF2B5EF4-FFF2-40B4-BE49-F238E27FC236}">
                <a16:creationId xmlns:a16="http://schemas.microsoft.com/office/drawing/2014/main" id="{C26DA125-9BA5-6192-6103-CF3F17A423C1}"/>
              </a:ext>
            </a:extLst>
          </p:cNvPr>
          <p:cNvGrpSpPr/>
          <p:nvPr/>
        </p:nvGrpSpPr>
        <p:grpSpPr>
          <a:xfrm>
            <a:off x="5500475" y="7111806"/>
            <a:ext cx="671310" cy="403187"/>
            <a:chOff x="397362" y="2776015"/>
            <a:chExt cx="876237" cy="537090"/>
          </a:xfrm>
        </p:grpSpPr>
        <p:pic>
          <p:nvPicPr>
            <p:cNvPr id="641" name="Picture 640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8BB7EFB1-86DB-8487-D59B-5CF8396C9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42" name="Picture 641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C67B4050-3448-F63D-9C44-94B302D31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99" y="2817805"/>
              <a:ext cx="457200" cy="495300"/>
            </a:xfrm>
            <a:prstGeom prst="rect">
              <a:avLst/>
            </a:prstGeom>
          </p:spPr>
        </p:pic>
      </p:grpSp>
      <p:grpSp>
        <p:nvGrpSpPr>
          <p:cNvPr id="646" name="Group 645">
            <a:extLst>
              <a:ext uri="{FF2B5EF4-FFF2-40B4-BE49-F238E27FC236}">
                <a16:creationId xmlns:a16="http://schemas.microsoft.com/office/drawing/2014/main" id="{4684D01E-686A-625E-F364-9908EBA46C78}"/>
              </a:ext>
            </a:extLst>
          </p:cNvPr>
          <p:cNvGrpSpPr/>
          <p:nvPr/>
        </p:nvGrpSpPr>
        <p:grpSpPr>
          <a:xfrm>
            <a:off x="9458658" y="3066908"/>
            <a:ext cx="469301" cy="387914"/>
            <a:chOff x="296522" y="3878511"/>
            <a:chExt cx="782610" cy="647700"/>
          </a:xfrm>
        </p:grpSpPr>
        <p:pic>
          <p:nvPicPr>
            <p:cNvPr id="647" name="Picture 646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2FFC1FFD-8ED4-1F0D-C175-178254FE7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522" y="3929311"/>
              <a:ext cx="469900" cy="546100"/>
            </a:xfrm>
            <a:prstGeom prst="rect">
              <a:avLst/>
            </a:prstGeom>
          </p:spPr>
        </p:pic>
        <p:pic>
          <p:nvPicPr>
            <p:cNvPr id="648" name="Picture 647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80D2238A-4F6B-A96F-9A26-67E7089F7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932" y="3878511"/>
              <a:ext cx="457200" cy="647700"/>
            </a:xfrm>
            <a:prstGeom prst="rect">
              <a:avLst/>
            </a:prstGeom>
          </p:spPr>
        </p:pic>
      </p:grpSp>
      <p:grpSp>
        <p:nvGrpSpPr>
          <p:cNvPr id="649" name="Group 648">
            <a:extLst>
              <a:ext uri="{FF2B5EF4-FFF2-40B4-BE49-F238E27FC236}">
                <a16:creationId xmlns:a16="http://schemas.microsoft.com/office/drawing/2014/main" id="{FEBDEA08-CDEB-3133-1277-35D1931338FB}"/>
              </a:ext>
            </a:extLst>
          </p:cNvPr>
          <p:cNvGrpSpPr/>
          <p:nvPr/>
        </p:nvGrpSpPr>
        <p:grpSpPr>
          <a:xfrm>
            <a:off x="5564760" y="6589988"/>
            <a:ext cx="469301" cy="387914"/>
            <a:chOff x="296522" y="3878511"/>
            <a:chExt cx="782610" cy="647700"/>
          </a:xfrm>
        </p:grpSpPr>
        <p:pic>
          <p:nvPicPr>
            <p:cNvPr id="650" name="Picture 649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2FEC79E4-710B-13F5-F260-C9019F70BE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522" y="3929311"/>
              <a:ext cx="469900" cy="546100"/>
            </a:xfrm>
            <a:prstGeom prst="rect">
              <a:avLst/>
            </a:prstGeom>
          </p:spPr>
        </p:pic>
        <p:pic>
          <p:nvPicPr>
            <p:cNvPr id="651" name="Picture 650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D3370DB8-8AD7-C84D-EB62-7258519F8C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932" y="3878511"/>
              <a:ext cx="457200" cy="647700"/>
            </a:xfrm>
            <a:prstGeom prst="rect">
              <a:avLst/>
            </a:prstGeom>
          </p:spPr>
        </p:pic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9B03EF2D-1F7B-91DA-3666-4C36FE55F3E6}"/>
              </a:ext>
            </a:extLst>
          </p:cNvPr>
          <p:cNvGrpSpPr/>
          <p:nvPr/>
        </p:nvGrpSpPr>
        <p:grpSpPr>
          <a:xfrm>
            <a:off x="6135420" y="6616084"/>
            <a:ext cx="543690" cy="398649"/>
            <a:chOff x="397362" y="2771798"/>
            <a:chExt cx="807917" cy="584200"/>
          </a:xfrm>
        </p:grpSpPr>
        <p:pic>
          <p:nvPicPr>
            <p:cNvPr id="655" name="Picture 654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B65E2362-EB54-9787-2594-AE10160B5E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56" name="Picture 655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8ADA5641-155C-0E4C-1791-8A552231F9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79" y="2771798"/>
              <a:ext cx="419100" cy="584200"/>
            </a:xfrm>
            <a:prstGeom prst="rect">
              <a:avLst/>
            </a:prstGeom>
          </p:spPr>
        </p:pic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F31E8F54-1B95-CAEF-7ACE-A4EB3165F751}"/>
              </a:ext>
            </a:extLst>
          </p:cNvPr>
          <p:cNvGrpSpPr/>
          <p:nvPr/>
        </p:nvGrpSpPr>
        <p:grpSpPr>
          <a:xfrm>
            <a:off x="9455205" y="3584598"/>
            <a:ext cx="543690" cy="398649"/>
            <a:chOff x="397362" y="2771798"/>
            <a:chExt cx="807917" cy="584200"/>
          </a:xfrm>
        </p:grpSpPr>
        <p:pic>
          <p:nvPicPr>
            <p:cNvPr id="658" name="Picture 657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B0FD7075-840E-9EE2-E922-5AA119190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59" name="Picture 658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A1B95C72-8B25-611A-E6E5-846F1D49C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79" y="2771798"/>
              <a:ext cx="419100" cy="584200"/>
            </a:xfrm>
            <a:prstGeom prst="rect">
              <a:avLst/>
            </a:prstGeom>
          </p:spPr>
        </p:pic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FB169B0E-EBB6-5F9C-0D7F-DD99BF7A6521}"/>
              </a:ext>
            </a:extLst>
          </p:cNvPr>
          <p:cNvGrpSpPr/>
          <p:nvPr/>
        </p:nvGrpSpPr>
        <p:grpSpPr>
          <a:xfrm>
            <a:off x="12744576" y="2553440"/>
            <a:ext cx="670829" cy="367121"/>
            <a:chOff x="397362" y="2776015"/>
            <a:chExt cx="914132" cy="510305"/>
          </a:xfrm>
        </p:grpSpPr>
        <p:pic>
          <p:nvPicPr>
            <p:cNvPr id="663" name="Picture 662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3B3FC352-7520-C45D-3EF6-166FF9E45B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64" name="Picture 663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B7460AC9-7C21-DD86-7CDE-BE3BF6628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294" y="2829120"/>
              <a:ext cx="584200" cy="457200"/>
            </a:xfrm>
            <a:prstGeom prst="rect">
              <a:avLst/>
            </a:prstGeom>
          </p:spPr>
        </p:pic>
      </p:grpSp>
      <p:grpSp>
        <p:nvGrpSpPr>
          <p:cNvPr id="665" name="Group 664">
            <a:extLst>
              <a:ext uri="{FF2B5EF4-FFF2-40B4-BE49-F238E27FC236}">
                <a16:creationId xmlns:a16="http://schemas.microsoft.com/office/drawing/2014/main" id="{7A7E9147-C0C6-5D46-8B3C-330FF34D912E}"/>
              </a:ext>
            </a:extLst>
          </p:cNvPr>
          <p:cNvGrpSpPr/>
          <p:nvPr/>
        </p:nvGrpSpPr>
        <p:grpSpPr>
          <a:xfrm>
            <a:off x="4938336" y="9631393"/>
            <a:ext cx="670829" cy="367121"/>
            <a:chOff x="397362" y="2776015"/>
            <a:chExt cx="914132" cy="510305"/>
          </a:xfrm>
        </p:grpSpPr>
        <p:pic>
          <p:nvPicPr>
            <p:cNvPr id="666" name="Picture 665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0EF6EC3D-A5A5-B1E5-1A9D-1582C3B74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67" name="Picture 666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BBB5B58F-15E1-B82A-F847-3E778F499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294" y="2829120"/>
              <a:ext cx="584200" cy="457200"/>
            </a:xfrm>
            <a:prstGeom prst="rect">
              <a:avLst/>
            </a:prstGeom>
          </p:spPr>
        </p:pic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C335DDF6-944F-909E-6C17-24287426B1EB}"/>
              </a:ext>
            </a:extLst>
          </p:cNvPr>
          <p:cNvGrpSpPr/>
          <p:nvPr/>
        </p:nvGrpSpPr>
        <p:grpSpPr>
          <a:xfrm>
            <a:off x="4966770" y="9146694"/>
            <a:ext cx="535507" cy="337552"/>
            <a:chOff x="397362" y="2776015"/>
            <a:chExt cx="855733" cy="542241"/>
          </a:xfrm>
        </p:grpSpPr>
        <p:pic>
          <p:nvPicPr>
            <p:cNvPr id="669" name="Picture 668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E40A4C72-BA02-A2C1-822E-F2432EA36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70" name="Picture 669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F1D385C7-B99C-5594-C381-A3858178FE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695" y="2873756"/>
              <a:ext cx="406400" cy="444500"/>
            </a:xfrm>
            <a:prstGeom prst="rect">
              <a:avLst/>
            </a:prstGeom>
          </p:spPr>
        </p:pic>
      </p:grp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C02A4E01-2EA3-D76B-D95D-7E45613BA747}"/>
              </a:ext>
            </a:extLst>
          </p:cNvPr>
          <p:cNvGrpSpPr/>
          <p:nvPr/>
        </p:nvGrpSpPr>
        <p:grpSpPr>
          <a:xfrm>
            <a:off x="12190085" y="2611375"/>
            <a:ext cx="535507" cy="337552"/>
            <a:chOff x="397362" y="2776015"/>
            <a:chExt cx="855733" cy="542241"/>
          </a:xfrm>
        </p:grpSpPr>
        <p:pic>
          <p:nvPicPr>
            <p:cNvPr id="672" name="Picture 671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42A4C4A3-6C4B-34FF-F9F7-AF4A26D47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73" name="Picture 672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954C02B8-03F2-26A6-5161-B45DC9058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695" y="2873756"/>
              <a:ext cx="406400" cy="444500"/>
            </a:xfrm>
            <a:prstGeom prst="rect">
              <a:avLst/>
            </a:prstGeom>
          </p:spPr>
        </p:pic>
      </p:grpSp>
      <p:grpSp>
        <p:nvGrpSpPr>
          <p:cNvPr id="676" name="Group 675">
            <a:extLst>
              <a:ext uri="{FF2B5EF4-FFF2-40B4-BE49-F238E27FC236}">
                <a16:creationId xmlns:a16="http://schemas.microsoft.com/office/drawing/2014/main" id="{D46C4DCF-8E5E-F971-2313-586B45233FA2}"/>
              </a:ext>
            </a:extLst>
          </p:cNvPr>
          <p:cNvGrpSpPr/>
          <p:nvPr/>
        </p:nvGrpSpPr>
        <p:grpSpPr>
          <a:xfrm>
            <a:off x="9948228" y="3539902"/>
            <a:ext cx="586466" cy="426884"/>
            <a:chOff x="397362" y="2658170"/>
            <a:chExt cx="918797" cy="647700"/>
          </a:xfrm>
        </p:grpSpPr>
        <p:pic>
          <p:nvPicPr>
            <p:cNvPr id="677" name="Picture 676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575C17E3-ED05-E98A-7897-7A1B2DE719B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78" name="Picture 677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B94F72F3-9A3E-8212-B7F2-055562FC55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959" y="2658170"/>
              <a:ext cx="457200" cy="647700"/>
            </a:xfrm>
            <a:prstGeom prst="rect">
              <a:avLst/>
            </a:prstGeom>
          </p:spPr>
        </p:pic>
      </p:grpSp>
      <p:grpSp>
        <p:nvGrpSpPr>
          <p:cNvPr id="679" name="Group 678">
            <a:extLst>
              <a:ext uri="{FF2B5EF4-FFF2-40B4-BE49-F238E27FC236}">
                <a16:creationId xmlns:a16="http://schemas.microsoft.com/office/drawing/2014/main" id="{5FEF7E58-EF14-3778-FDA9-CF83C5F167A1}"/>
              </a:ext>
            </a:extLst>
          </p:cNvPr>
          <p:cNvGrpSpPr/>
          <p:nvPr/>
        </p:nvGrpSpPr>
        <p:grpSpPr>
          <a:xfrm>
            <a:off x="6087644" y="7061367"/>
            <a:ext cx="586466" cy="426884"/>
            <a:chOff x="397362" y="2658170"/>
            <a:chExt cx="918797" cy="647700"/>
          </a:xfrm>
        </p:grpSpPr>
        <p:pic>
          <p:nvPicPr>
            <p:cNvPr id="680" name="Picture 679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83606EDE-D3BC-EB4F-994D-9279B1462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81" name="Picture 680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31C01591-FB6A-2EED-57E3-3A45DC508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959" y="2658170"/>
              <a:ext cx="457200" cy="647700"/>
            </a:xfrm>
            <a:prstGeom prst="rect">
              <a:avLst/>
            </a:prstGeom>
          </p:spPr>
        </p:pic>
      </p:grpSp>
      <p:grpSp>
        <p:nvGrpSpPr>
          <p:cNvPr id="684" name="Group 683">
            <a:extLst>
              <a:ext uri="{FF2B5EF4-FFF2-40B4-BE49-F238E27FC236}">
                <a16:creationId xmlns:a16="http://schemas.microsoft.com/office/drawing/2014/main" id="{B1E91992-0131-207C-3A4D-7B0E2F4E7EBD}"/>
              </a:ext>
            </a:extLst>
          </p:cNvPr>
          <p:cNvGrpSpPr/>
          <p:nvPr/>
        </p:nvGrpSpPr>
        <p:grpSpPr>
          <a:xfrm>
            <a:off x="8286649" y="4604202"/>
            <a:ext cx="616747" cy="337712"/>
            <a:chOff x="397362" y="2723689"/>
            <a:chExt cx="952975" cy="622300"/>
          </a:xfrm>
        </p:grpSpPr>
        <p:pic>
          <p:nvPicPr>
            <p:cNvPr id="685" name="Picture 684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0E96E922-9416-266A-276E-03370580F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86" name="Picture 685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CE097720-BA96-2F5F-660E-43F49F41F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737" y="2723689"/>
              <a:ext cx="482600" cy="622300"/>
            </a:xfrm>
            <a:prstGeom prst="rect">
              <a:avLst/>
            </a:prstGeom>
          </p:spPr>
        </p:pic>
      </p:grpSp>
      <p:grpSp>
        <p:nvGrpSpPr>
          <p:cNvPr id="687" name="Group 686">
            <a:extLst>
              <a:ext uri="{FF2B5EF4-FFF2-40B4-BE49-F238E27FC236}">
                <a16:creationId xmlns:a16="http://schemas.microsoft.com/office/drawing/2014/main" id="{C6E24A73-157D-5427-8742-BD3EC5F5891D}"/>
              </a:ext>
            </a:extLst>
          </p:cNvPr>
          <p:cNvGrpSpPr/>
          <p:nvPr/>
        </p:nvGrpSpPr>
        <p:grpSpPr>
          <a:xfrm>
            <a:off x="7185308" y="5673961"/>
            <a:ext cx="616747" cy="337712"/>
            <a:chOff x="397362" y="2723689"/>
            <a:chExt cx="952975" cy="622300"/>
          </a:xfrm>
        </p:grpSpPr>
        <p:pic>
          <p:nvPicPr>
            <p:cNvPr id="688" name="Picture 687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6FAE14A3-4951-F66F-6C06-B1CF09C71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362" y="2776015"/>
              <a:ext cx="457200" cy="495300"/>
            </a:xfrm>
            <a:prstGeom prst="rect">
              <a:avLst/>
            </a:prstGeom>
          </p:spPr>
        </p:pic>
        <p:pic>
          <p:nvPicPr>
            <p:cNvPr id="689" name="Picture 688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60C48C5B-010D-8E83-1C28-09318DA62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737" y="2723689"/>
              <a:ext cx="482600" cy="622300"/>
            </a:xfrm>
            <a:prstGeom prst="rect">
              <a:avLst/>
            </a:prstGeom>
          </p:spPr>
        </p:pic>
      </p:grpSp>
      <p:grpSp>
        <p:nvGrpSpPr>
          <p:cNvPr id="693" name="Group 692">
            <a:extLst>
              <a:ext uri="{FF2B5EF4-FFF2-40B4-BE49-F238E27FC236}">
                <a16:creationId xmlns:a16="http://schemas.microsoft.com/office/drawing/2014/main" id="{F4BA8312-BB4E-6A15-F1E5-53D3A544673A}"/>
              </a:ext>
            </a:extLst>
          </p:cNvPr>
          <p:cNvGrpSpPr/>
          <p:nvPr/>
        </p:nvGrpSpPr>
        <p:grpSpPr>
          <a:xfrm>
            <a:off x="7832222" y="5184676"/>
            <a:ext cx="499928" cy="276708"/>
            <a:chOff x="449779" y="3860487"/>
            <a:chExt cx="812231" cy="406400"/>
          </a:xfrm>
        </p:grpSpPr>
        <p:pic>
          <p:nvPicPr>
            <p:cNvPr id="694" name="Picture 693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C22FE50D-A03B-2584-6CD9-6965704EC6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695" name="Picture 694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E101937D-A023-9101-A19E-D05E437DE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410" y="3860487"/>
              <a:ext cx="355600" cy="368300"/>
            </a:xfrm>
            <a:prstGeom prst="rect">
              <a:avLst/>
            </a:prstGeom>
          </p:spPr>
        </p:pic>
      </p:grpSp>
      <p:grpSp>
        <p:nvGrpSpPr>
          <p:cNvPr id="699" name="Group 698">
            <a:extLst>
              <a:ext uri="{FF2B5EF4-FFF2-40B4-BE49-F238E27FC236}">
                <a16:creationId xmlns:a16="http://schemas.microsoft.com/office/drawing/2014/main" id="{A777C99A-88F7-90FD-AADE-8B10F5BD62C6}"/>
              </a:ext>
            </a:extLst>
          </p:cNvPr>
          <p:cNvGrpSpPr/>
          <p:nvPr/>
        </p:nvGrpSpPr>
        <p:grpSpPr>
          <a:xfrm>
            <a:off x="5527192" y="8737149"/>
            <a:ext cx="524067" cy="221881"/>
            <a:chOff x="449779" y="3843520"/>
            <a:chExt cx="802749" cy="482600"/>
          </a:xfrm>
        </p:grpSpPr>
        <p:pic>
          <p:nvPicPr>
            <p:cNvPr id="700" name="Picture 699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FDD933BB-5B94-3AE4-512D-C003DCBBA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01" name="Picture 700" descr="A letter v in black&#10;&#10;Description automatically generated">
              <a:extLst>
                <a:ext uri="{FF2B5EF4-FFF2-40B4-BE49-F238E27FC236}">
                  <a16:creationId xmlns:a16="http://schemas.microsoft.com/office/drawing/2014/main" id="{A293F2D4-DBC4-3552-F6AB-AF3A0952F9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928" y="3843520"/>
              <a:ext cx="355600" cy="482600"/>
            </a:xfrm>
            <a:prstGeom prst="rect">
              <a:avLst/>
            </a:prstGeom>
          </p:spPr>
        </p:pic>
      </p:grpSp>
      <p:grpSp>
        <p:nvGrpSpPr>
          <p:cNvPr id="702" name="Group 701">
            <a:extLst>
              <a:ext uri="{FF2B5EF4-FFF2-40B4-BE49-F238E27FC236}">
                <a16:creationId xmlns:a16="http://schemas.microsoft.com/office/drawing/2014/main" id="{964714B6-A2C8-521E-7BFC-5A3BAAC90FA1}"/>
              </a:ext>
            </a:extLst>
          </p:cNvPr>
          <p:cNvGrpSpPr/>
          <p:nvPr/>
        </p:nvGrpSpPr>
        <p:grpSpPr>
          <a:xfrm>
            <a:off x="11702044" y="3171128"/>
            <a:ext cx="524067" cy="221881"/>
            <a:chOff x="449779" y="3843520"/>
            <a:chExt cx="802749" cy="482600"/>
          </a:xfrm>
        </p:grpSpPr>
        <p:pic>
          <p:nvPicPr>
            <p:cNvPr id="703" name="Picture 702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F188557D-1C6F-D65C-DEFF-7F258186E7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04" name="Picture 703" descr="A letter v in black&#10;&#10;Description automatically generated">
              <a:extLst>
                <a:ext uri="{FF2B5EF4-FFF2-40B4-BE49-F238E27FC236}">
                  <a16:creationId xmlns:a16="http://schemas.microsoft.com/office/drawing/2014/main" id="{60CDDB13-8EC1-8942-4F47-22960863CF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928" y="3843520"/>
              <a:ext cx="355600" cy="482600"/>
            </a:xfrm>
            <a:prstGeom prst="rect">
              <a:avLst/>
            </a:prstGeom>
          </p:spPr>
        </p:pic>
      </p:grpSp>
      <p:grpSp>
        <p:nvGrpSpPr>
          <p:cNvPr id="714" name="Group 713">
            <a:extLst>
              <a:ext uri="{FF2B5EF4-FFF2-40B4-BE49-F238E27FC236}">
                <a16:creationId xmlns:a16="http://schemas.microsoft.com/office/drawing/2014/main" id="{D89A9574-4934-7D68-F7FF-628B5817566F}"/>
              </a:ext>
            </a:extLst>
          </p:cNvPr>
          <p:cNvGrpSpPr/>
          <p:nvPr/>
        </p:nvGrpSpPr>
        <p:grpSpPr>
          <a:xfrm>
            <a:off x="9426089" y="4122515"/>
            <a:ext cx="584647" cy="324844"/>
            <a:chOff x="449779" y="3834161"/>
            <a:chExt cx="809709" cy="495300"/>
          </a:xfrm>
        </p:grpSpPr>
        <p:pic>
          <p:nvPicPr>
            <p:cNvPr id="715" name="Picture 714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4DDCB5B1-D8D0-7912-D4F4-ADE526554F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16" name="Picture 715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6C759549-23A5-0AC9-0F2A-C216436E9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288" y="3834161"/>
              <a:ext cx="457200" cy="495300"/>
            </a:xfrm>
            <a:prstGeom prst="rect">
              <a:avLst/>
            </a:prstGeom>
          </p:spPr>
        </p:pic>
      </p:grpSp>
      <p:grpSp>
        <p:nvGrpSpPr>
          <p:cNvPr id="717" name="Group 716">
            <a:extLst>
              <a:ext uri="{FF2B5EF4-FFF2-40B4-BE49-F238E27FC236}">
                <a16:creationId xmlns:a16="http://schemas.microsoft.com/office/drawing/2014/main" id="{F7C7D282-F24E-2A33-BD2A-6430FD9E4CB3}"/>
              </a:ext>
            </a:extLst>
          </p:cNvPr>
          <p:cNvGrpSpPr/>
          <p:nvPr/>
        </p:nvGrpSpPr>
        <p:grpSpPr>
          <a:xfrm>
            <a:off x="6650590" y="6612659"/>
            <a:ext cx="584647" cy="324844"/>
            <a:chOff x="449779" y="3834161"/>
            <a:chExt cx="809709" cy="495300"/>
          </a:xfrm>
        </p:grpSpPr>
        <p:pic>
          <p:nvPicPr>
            <p:cNvPr id="718" name="Picture 717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8AC56E0F-D6EF-F130-2116-5523A5F91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19" name="Picture 718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6C20B7E3-F2EF-F602-7A54-A24FBC0990C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288" y="3834161"/>
              <a:ext cx="457200" cy="495300"/>
            </a:xfrm>
            <a:prstGeom prst="rect">
              <a:avLst/>
            </a:prstGeom>
          </p:spPr>
        </p:pic>
      </p:grpSp>
      <p:grpSp>
        <p:nvGrpSpPr>
          <p:cNvPr id="723" name="Group 722">
            <a:extLst>
              <a:ext uri="{FF2B5EF4-FFF2-40B4-BE49-F238E27FC236}">
                <a16:creationId xmlns:a16="http://schemas.microsoft.com/office/drawing/2014/main" id="{CDB11005-27FD-E024-6795-AB95C9BFD7C6}"/>
              </a:ext>
            </a:extLst>
          </p:cNvPr>
          <p:cNvGrpSpPr/>
          <p:nvPr/>
        </p:nvGrpSpPr>
        <p:grpSpPr>
          <a:xfrm>
            <a:off x="5501461" y="8129432"/>
            <a:ext cx="703216" cy="411404"/>
            <a:chOff x="321655" y="3033058"/>
            <a:chExt cx="867446" cy="584200"/>
          </a:xfrm>
        </p:grpSpPr>
        <p:pic>
          <p:nvPicPr>
            <p:cNvPr id="724" name="Picture 723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484A78FA-187F-E42C-80F4-B5691B6B769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655" y="3054833"/>
              <a:ext cx="457200" cy="495300"/>
            </a:xfrm>
            <a:prstGeom prst="rect">
              <a:avLst/>
            </a:prstGeom>
          </p:spPr>
        </p:pic>
        <p:pic>
          <p:nvPicPr>
            <p:cNvPr id="725" name="Picture 724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4D9460F6-7F44-958B-5840-83CF92F7D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01" y="3033058"/>
              <a:ext cx="520700" cy="584200"/>
            </a:xfrm>
            <a:prstGeom prst="rect">
              <a:avLst/>
            </a:prstGeom>
          </p:spPr>
        </p:pic>
      </p:grp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AD671249-D2A4-FF8A-C9CC-172DEA985CF4}"/>
              </a:ext>
            </a:extLst>
          </p:cNvPr>
          <p:cNvGrpSpPr/>
          <p:nvPr/>
        </p:nvGrpSpPr>
        <p:grpSpPr>
          <a:xfrm>
            <a:off x="8817872" y="4049584"/>
            <a:ext cx="703216" cy="411404"/>
            <a:chOff x="321655" y="3033058"/>
            <a:chExt cx="867446" cy="584200"/>
          </a:xfrm>
        </p:grpSpPr>
        <p:pic>
          <p:nvPicPr>
            <p:cNvPr id="727" name="Picture 726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5E6222A5-DC04-8C35-BF0A-1E2BDB456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655" y="3054833"/>
              <a:ext cx="457200" cy="495300"/>
            </a:xfrm>
            <a:prstGeom prst="rect">
              <a:avLst/>
            </a:prstGeom>
          </p:spPr>
        </p:pic>
        <p:pic>
          <p:nvPicPr>
            <p:cNvPr id="728" name="Picture 727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7175986C-0787-9C4E-76BB-98E56A893F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01" y="3033058"/>
              <a:ext cx="520700" cy="584200"/>
            </a:xfrm>
            <a:prstGeom prst="rect">
              <a:avLst/>
            </a:prstGeom>
          </p:spPr>
        </p:pic>
      </p:grpSp>
      <p:grpSp>
        <p:nvGrpSpPr>
          <p:cNvPr id="729" name="Group 728">
            <a:extLst>
              <a:ext uri="{FF2B5EF4-FFF2-40B4-BE49-F238E27FC236}">
                <a16:creationId xmlns:a16="http://schemas.microsoft.com/office/drawing/2014/main" id="{02A1F668-BAFE-0545-AF29-E43C08BED476}"/>
              </a:ext>
            </a:extLst>
          </p:cNvPr>
          <p:cNvGrpSpPr/>
          <p:nvPr/>
        </p:nvGrpSpPr>
        <p:grpSpPr>
          <a:xfrm>
            <a:off x="11070949" y="3067587"/>
            <a:ext cx="703216" cy="411404"/>
            <a:chOff x="321655" y="3033058"/>
            <a:chExt cx="867446" cy="584200"/>
          </a:xfrm>
        </p:grpSpPr>
        <p:pic>
          <p:nvPicPr>
            <p:cNvPr id="730" name="Picture 729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01884D9B-FC33-FCB1-D2D3-8A4FB11CE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655" y="3054833"/>
              <a:ext cx="457200" cy="495300"/>
            </a:xfrm>
            <a:prstGeom prst="rect">
              <a:avLst/>
            </a:prstGeom>
          </p:spPr>
        </p:pic>
        <p:pic>
          <p:nvPicPr>
            <p:cNvPr id="731" name="Picture 730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3E241F54-5E9F-2A3B-1FE9-7C8B6E418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01" y="3033058"/>
              <a:ext cx="520700" cy="584200"/>
            </a:xfrm>
            <a:prstGeom prst="rect">
              <a:avLst/>
            </a:prstGeom>
          </p:spPr>
        </p:pic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84CD36F3-51B9-2EEF-BA1D-3BCF3B907C2D}"/>
              </a:ext>
            </a:extLst>
          </p:cNvPr>
          <p:cNvGrpSpPr/>
          <p:nvPr/>
        </p:nvGrpSpPr>
        <p:grpSpPr>
          <a:xfrm>
            <a:off x="6611249" y="6081159"/>
            <a:ext cx="703216" cy="411404"/>
            <a:chOff x="321655" y="3033058"/>
            <a:chExt cx="867446" cy="584200"/>
          </a:xfrm>
        </p:grpSpPr>
        <p:pic>
          <p:nvPicPr>
            <p:cNvPr id="733" name="Picture 732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DCE9933D-201C-3BEC-2AD3-C6D530A8C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655" y="3054833"/>
              <a:ext cx="457200" cy="495300"/>
            </a:xfrm>
            <a:prstGeom prst="rect">
              <a:avLst/>
            </a:prstGeom>
          </p:spPr>
        </p:pic>
        <p:pic>
          <p:nvPicPr>
            <p:cNvPr id="734" name="Picture 733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A9A3D869-FB56-8228-6D7A-E36730FF887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01" y="3033058"/>
              <a:ext cx="520700" cy="584200"/>
            </a:xfrm>
            <a:prstGeom prst="rect">
              <a:avLst/>
            </a:prstGeom>
          </p:spPr>
        </p:pic>
      </p:grpSp>
      <p:grpSp>
        <p:nvGrpSpPr>
          <p:cNvPr id="740" name="Group 739">
            <a:extLst>
              <a:ext uri="{FF2B5EF4-FFF2-40B4-BE49-F238E27FC236}">
                <a16:creationId xmlns:a16="http://schemas.microsoft.com/office/drawing/2014/main" id="{10556A43-AFC2-5996-638A-CEFCFA4AD17A}"/>
              </a:ext>
            </a:extLst>
          </p:cNvPr>
          <p:cNvGrpSpPr/>
          <p:nvPr/>
        </p:nvGrpSpPr>
        <p:grpSpPr>
          <a:xfrm>
            <a:off x="10506541" y="3637457"/>
            <a:ext cx="631458" cy="373711"/>
            <a:chOff x="449779" y="3860487"/>
            <a:chExt cx="795134" cy="406400"/>
          </a:xfrm>
        </p:grpSpPr>
        <p:pic>
          <p:nvPicPr>
            <p:cNvPr id="741" name="Picture 740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26269558-EE69-F4F6-2D3B-E76A8D709E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42" name="Picture 741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768B7274-FFDB-3083-471B-DF433AF2F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713" y="3860487"/>
              <a:ext cx="457200" cy="406400"/>
            </a:xfrm>
            <a:prstGeom prst="rect">
              <a:avLst/>
            </a:prstGeom>
          </p:spPr>
        </p:pic>
      </p:grpSp>
      <p:grpSp>
        <p:nvGrpSpPr>
          <p:cNvPr id="743" name="Group 742">
            <a:extLst>
              <a:ext uri="{FF2B5EF4-FFF2-40B4-BE49-F238E27FC236}">
                <a16:creationId xmlns:a16="http://schemas.microsoft.com/office/drawing/2014/main" id="{22EE69B9-E53F-BECB-2E58-0100FB88C6CD}"/>
              </a:ext>
            </a:extLst>
          </p:cNvPr>
          <p:cNvGrpSpPr/>
          <p:nvPr/>
        </p:nvGrpSpPr>
        <p:grpSpPr>
          <a:xfrm>
            <a:off x="6087535" y="7620051"/>
            <a:ext cx="631458" cy="373711"/>
            <a:chOff x="449779" y="3860487"/>
            <a:chExt cx="795134" cy="406400"/>
          </a:xfrm>
        </p:grpSpPr>
        <p:pic>
          <p:nvPicPr>
            <p:cNvPr id="744" name="Picture 743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AF40AA59-AD92-DE8D-B199-EBD392414D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45" name="Picture 744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1E3F53F4-9FA6-D6E3-09D5-243AF2E7C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713" y="3860487"/>
              <a:ext cx="457200" cy="406400"/>
            </a:xfrm>
            <a:prstGeom prst="rect">
              <a:avLst/>
            </a:prstGeom>
          </p:spPr>
        </p:pic>
      </p:grpSp>
      <p:grpSp>
        <p:nvGrpSpPr>
          <p:cNvPr id="748" name="Group 747">
            <a:extLst>
              <a:ext uri="{FF2B5EF4-FFF2-40B4-BE49-F238E27FC236}">
                <a16:creationId xmlns:a16="http://schemas.microsoft.com/office/drawing/2014/main" id="{D6A805E3-B2AB-65E4-B6DB-CA5B4FDCA5AA}"/>
              </a:ext>
            </a:extLst>
          </p:cNvPr>
          <p:cNvGrpSpPr/>
          <p:nvPr/>
        </p:nvGrpSpPr>
        <p:grpSpPr>
          <a:xfrm>
            <a:off x="8851307" y="4532210"/>
            <a:ext cx="667361" cy="499074"/>
            <a:chOff x="449779" y="3839392"/>
            <a:chExt cx="913482" cy="584200"/>
          </a:xfrm>
        </p:grpSpPr>
        <p:pic>
          <p:nvPicPr>
            <p:cNvPr id="749" name="Picture 748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D444EA7D-4216-1EA2-3DC0-088CF63A1F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50" name="Picture 749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7D605980-B3AB-DE52-2BAD-2597C02007A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661" y="3839392"/>
              <a:ext cx="482600" cy="584200"/>
            </a:xfrm>
            <a:prstGeom prst="rect">
              <a:avLst/>
            </a:prstGeom>
          </p:spPr>
        </p:pic>
      </p:grp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55F1F957-8175-F550-843E-C98CA13C91A2}"/>
              </a:ext>
            </a:extLst>
          </p:cNvPr>
          <p:cNvGrpSpPr/>
          <p:nvPr/>
        </p:nvGrpSpPr>
        <p:grpSpPr>
          <a:xfrm>
            <a:off x="7173250" y="6090483"/>
            <a:ext cx="667361" cy="499074"/>
            <a:chOff x="449779" y="3839392"/>
            <a:chExt cx="913482" cy="584200"/>
          </a:xfrm>
        </p:grpSpPr>
        <p:pic>
          <p:nvPicPr>
            <p:cNvPr id="752" name="Picture 751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B17BEAD1-361D-AE40-0995-6350D090F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53" name="Picture 752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83400CC0-A2F7-BAB6-C978-645F33CC88C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661" y="3839392"/>
              <a:ext cx="482600" cy="584200"/>
            </a:xfrm>
            <a:prstGeom prst="rect">
              <a:avLst/>
            </a:prstGeom>
          </p:spPr>
        </p:pic>
      </p:grp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751B5E9F-1E44-FBDB-B219-F931EDE80E07}"/>
              </a:ext>
            </a:extLst>
          </p:cNvPr>
          <p:cNvGrpSpPr/>
          <p:nvPr/>
        </p:nvGrpSpPr>
        <p:grpSpPr>
          <a:xfrm>
            <a:off x="5497915" y="9125018"/>
            <a:ext cx="667361" cy="499074"/>
            <a:chOff x="449779" y="3839392"/>
            <a:chExt cx="913482" cy="584200"/>
          </a:xfrm>
        </p:grpSpPr>
        <p:pic>
          <p:nvPicPr>
            <p:cNvPr id="755" name="Picture 754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CF0D8A48-7C20-C121-6158-250FDA53F9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56" name="Picture 755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050E3381-3B52-5E9A-4474-892D441B182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661" y="3839392"/>
              <a:ext cx="482600" cy="584200"/>
            </a:xfrm>
            <a:prstGeom prst="rect">
              <a:avLst/>
            </a:prstGeom>
          </p:spPr>
        </p:pic>
      </p:grp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0C98DBBB-FB93-8815-7B76-4CEBB4BC82B0}"/>
              </a:ext>
            </a:extLst>
          </p:cNvPr>
          <p:cNvGrpSpPr/>
          <p:nvPr/>
        </p:nvGrpSpPr>
        <p:grpSpPr>
          <a:xfrm>
            <a:off x="12184482" y="3026415"/>
            <a:ext cx="667361" cy="499074"/>
            <a:chOff x="449779" y="3839392"/>
            <a:chExt cx="913482" cy="584200"/>
          </a:xfrm>
        </p:grpSpPr>
        <p:pic>
          <p:nvPicPr>
            <p:cNvPr id="758" name="Picture 757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D946FE48-E918-C7F1-9469-68ABE681B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59" name="Picture 758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ADB2FF9F-E981-4109-4D42-BF3FE74D3A0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661" y="3839392"/>
              <a:ext cx="482600" cy="584200"/>
            </a:xfrm>
            <a:prstGeom prst="rect">
              <a:avLst/>
            </a:prstGeom>
          </p:spPr>
        </p:pic>
      </p:grpSp>
      <p:grpSp>
        <p:nvGrpSpPr>
          <p:cNvPr id="762" name="Group 761">
            <a:extLst>
              <a:ext uri="{FF2B5EF4-FFF2-40B4-BE49-F238E27FC236}">
                <a16:creationId xmlns:a16="http://schemas.microsoft.com/office/drawing/2014/main" id="{7A106AA3-18F4-7EE6-9C98-C8D6463D5F89}"/>
              </a:ext>
            </a:extLst>
          </p:cNvPr>
          <p:cNvGrpSpPr/>
          <p:nvPr/>
        </p:nvGrpSpPr>
        <p:grpSpPr>
          <a:xfrm>
            <a:off x="8326837" y="5096903"/>
            <a:ext cx="532478" cy="454165"/>
            <a:chOff x="449779" y="3860487"/>
            <a:chExt cx="888644" cy="510752"/>
          </a:xfrm>
        </p:grpSpPr>
        <p:pic>
          <p:nvPicPr>
            <p:cNvPr id="763" name="Picture 762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5F7689CB-B0BD-E727-53E8-3A15F66DD5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64" name="Picture 763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08FFF9BD-06AA-C0BE-141F-994833AB1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023" y="3926739"/>
              <a:ext cx="406400" cy="444500"/>
            </a:xfrm>
            <a:prstGeom prst="rect">
              <a:avLst/>
            </a:prstGeom>
          </p:spPr>
        </p:pic>
      </p:grpSp>
      <p:grpSp>
        <p:nvGrpSpPr>
          <p:cNvPr id="765" name="Group 764">
            <a:extLst>
              <a:ext uri="{FF2B5EF4-FFF2-40B4-BE49-F238E27FC236}">
                <a16:creationId xmlns:a16="http://schemas.microsoft.com/office/drawing/2014/main" id="{5F207ADF-572A-03CD-B4F9-8FEB9B2AA694}"/>
              </a:ext>
            </a:extLst>
          </p:cNvPr>
          <p:cNvGrpSpPr/>
          <p:nvPr/>
        </p:nvGrpSpPr>
        <p:grpSpPr>
          <a:xfrm>
            <a:off x="7784183" y="5588293"/>
            <a:ext cx="532478" cy="454165"/>
            <a:chOff x="449779" y="3860487"/>
            <a:chExt cx="888644" cy="510752"/>
          </a:xfrm>
        </p:grpSpPr>
        <p:pic>
          <p:nvPicPr>
            <p:cNvPr id="766" name="Picture 765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E2B5F995-7BAC-B796-6052-CD0C10DAE0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67" name="Picture 766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89E8597F-EDFF-795D-C10E-68C6D6907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023" y="3926739"/>
              <a:ext cx="406400" cy="444500"/>
            </a:xfrm>
            <a:prstGeom prst="rect">
              <a:avLst/>
            </a:prstGeom>
          </p:spPr>
        </p:pic>
      </p:grpSp>
      <p:grpSp>
        <p:nvGrpSpPr>
          <p:cNvPr id="771" name="Group 770">
            <a:extLst>
              <a:ext uri="{FF2B5EF4-FFF2-40B4-BE49-F238E27FC236}">
                <a16:creationId xmlns:a16="http://schemas.microsoft.com/office/drawing/2014/main" id="{8FB3A1F2-F902-A2E6-A56B-2DFC77BFB8EF}"/>
              </a:ext>
            </a:extLst>
          </p:cNvPr>
          <p:cNvGrpSpPr/>
          <p:nvPr/>
        </p:nvGrpSpPr>
        <p:grpSpPr>
          <a:xfrm>
            <a:off x="10019481" y="4147927"/>
            <a:ext cx="481917" cy="324844"/>
            <a:chOff x="449779" y="3860487"/>
            <a:chExt cx="854499" cy="641818"/>
          </a:xfrm>
        </p:grpSpPr>
        <p:pic>
          <p:nvPicPr>
            <p:cNvPr id="772" name="Picture 771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55A0D1DE-F745-0C9E-1FFB-9CDF3F42E7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73" name="Picture 772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F1FD721B-B155-76E5-07D7-EE577A9E2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878" y="3867305"/>
              <a:ext cx="406400" cy="635000"/>
            </a:xfrm>
            <a:prstGeom prst="rect">
              <a:avLst/>
            </a:prstGeom>
          </p:spPr>
        </p:pic>
      </p:grpSp>
      <p:grpSp>
        <p:nvGrpSpPr>
          <p:cNvPr id="774" name="Group 773">
            <a:extLst>
              <a:ext uri="{FF2B5EF4-FFF2-40B4-BE49-F238E27FC236}">
                <a16:creationId xmlns:a16="http://schemas.microsoft.com/office/drawing/2014/main" id="{175E8D2A-3945-4269-A474-C1007F6CB44B}"/>
              </a:ext>
            </a:extLst>
          </p:cNvPr>
          <p:cNvGrpSpPr/>
          <p:nvPr/>
        </p:nvGrpSpPr>
        <p:grpSpPr>
          <a:xfrm>
            <a:off x="6665927" y="7179043"/>
            <a:ext cx="481917" cy="324844"/>
            <a:chOff x="449779" y="3860487"/>
            <a:chExt cx="854499" cy="641818"/>
          </a:xfrm>
        </p:grpSpPr>
        <p:pic>
          <p:nvPicPr>
            <p:cNvPr id="775" name="Picture 774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BEBFDCE1-F47E-73EA-0798-2BCFB7026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76" name="Picture 775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7FED261D-6283-2F3C-7D59-05D708F3DB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878" y="3867305"/>
              <a:ext cx="406400" cy="635000"/>
            </a:xfrm>
            <a:prstGeom prst="rect">
              <a:avLst/>
            </a:prstGeom>
          </p:spPr>
        </p:pic>
      </p:grp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5C681B36-7067-A414-5E4C-3D9E2B044F26}"/>
              </a:ext>
            </a:extLst>
          </p:cNvPr>
          <p:cNvGrpSpPr/>
          <p:nvPr/>
        </p:nvGrpSpPr>
        <p:grpSpPr>
          <a:xfrm>
            <a:off x="12779064" y="3081108"/>
            <a:ext cx="532695" cy="454783"/>
            <a:chOff x="449779" y="3860487"/>
            <a:chExt cx="892307" cy="683549"/>
          </a:xfrm>
        </p:grpSpPr>
        <p:pic>
          <p:nvPicPr>
            <p:cNvPr id="780" name="Picture 779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68D62743-8D9B-B98E-C1D6-AFCFE38BE8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81" name="Picture 780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510F0169-CD2F-9E42-6A4E-CF54136FB4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986" y="3883636"/>
              <a:ext cx="419100" cy="660400"/>
            </a:xfrm>
            <a:prstGeom prst="rect">
              <a:avLst/>
            </a:prstGeom>
          </p:spPr>
        </p:pic>
      </p:grpSp>
      <p:grpSp>
        <p:nvGrpSpPr>
          <p:cNvPr id="782" name="Group 781">
            <a:extLst>
              <a:ext uri="{FF2B5EF4-FFF2-40B4-BE49-F238E27FC236}">
                <a16:creationId xmlns:a16="http://schemas.microsoft.com/office/drawing/2014/main" id="{4EE4E10F-222D-D2B2-B4E6-77308A22519C}"/>
              </a:ext>
            </a:extLst>
          </p:cNvPr>
          <p:cNvGrpSpPr/>
          <p:nvPr/>
        </p:nvGrpSpPr>
        <p:grpSpPr>
          <a:xfrm>
            <a:off x="5549196" y="9584209"/>
            <a:ext cx="532695" cy="454783"/>
            <a:chOff x="449779" y="3860487"/>
            <a:chExt cx="892307" cy="683549"/>
          </a:xfrm>
        </p:grpSpPr>
        <p:pic>
          <p:nvPicPr>
            <p:cNvPr id="783" name="Picture 782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24D6A802-F3F8-9534-1E1A-203E47286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84" name="Picture 783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B5C15891-EBAE-92C1-D77E-C550B0710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986" y="3883636"/>
              <a:ext cx="419100" cy="660400"/>
            </a:xfrm>
            <a:prstGeom prst="rect">
              <a:avLst/>
            </a:prstGeom>
          </p:spPr>
        </p:pic>
      </p:grpSp>
      <p:grpSp>
        <p:nvGrpSpPr>
          <p:cNvPr id="787" name="Group 786">
            <a:extLst>
              <a:ext uri="{FF2B5EF4-FFF2-40B4-BE49-F238E27FC236}">
                <a16:creationId xmlns:a16="http://schemas.microsoft.com/office/drawing/2014/main" id="{5196A724-EA50-6AC3-855C-8D808982C9B2}"/>
              </a:ext>
            </a:extLst>
          </p:cNvPr>
          <p:cNvGrpSpPr/>
          <p:nvPr/>
        </p:nvGrpSpPr>
        <p:grpSpPr>
          <a:xfrm>
            <a:off x="9408427" y="4554882"/>
            <a:ext cx="539801" cy="450573"/>
            <a:chOff x="449779" y="3860487"/>
            <a:chExt cx="918952" cy="632246"/>
          </a:xfrm>
        </p:grpSpPr>
        <p:pic>
          <p:nvPicPr>
            <p:cNvPr id="788" name="Picture 787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E894FEC5-CF8F-52A6-EF5E-06FCECEDBB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89" name="Picture 788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04E062E2-5C30-1BA3-FC68-D078CD503F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831" y="3870433"/>
              <a:ext cx="469900" cy="622300"/>
            </a:xfrm>
            <a:prstGeom prst="rect">
              <a:avLst/>
            </a:prstGeom>
          </p:spPr>
        </p:pic>
      </p:grpSp>
      <p:grpSp>
        <p:nvGrpSpPr>
          <p:cNvPr id="790" name="Group 789">
            <a:extLst>
              <a:ext uri="{FF2B5EF4-FFF2-40B4-BE49-F238E27FC236}">
                <a16:creationId xmlns:a16="http://schemas.microsoft.com/office/drawing/2014/main" id="{18973C5D-5D2F-BF66-125C-4D46D8CBCA7A}"/>
              </a:ext>
            </a:extLst>
          </p:cNvPr>
          <p:cNvGrpSpPr/>
          <p:nvPr/>
        </p:nvGrpSpPr>
        <p:grpSpPr>
          <a:xfrm>
            <a:off x="7222531" y="6569487"/>
            <a:ext cx="539801" cy="450573"/>
            <a:chOff x="449779" y="3860487"/>
            <a:chExt cx="918952" cy="632246"/>
          </a:xfrm>
        </p:grpSpPr>
        <p:pic>
          <p:nvPicPr>
            <p:cNvPr id="791" name="Picture 790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5EBAADD0-A018-0CDA-DB61-6C76EFFEB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92" name="Picture 791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49554811-97A2-E67D-C501-8EB74956D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831" y="3870433"/>
              <a:ext cx="469900" cy="622300"/>
            </a:xfrm>
            <a:prstGeom prst="rect">
              <a:avLst/>
            </a:prstGeom>
          </p:spPr>
        </p:pic>
      </p:grpSp>
      <p:grpSp>
        <p:nvGrpSpPr>
          <p:cNvPr id="793" name="Group 792">
            <a:extLst>
              <a:ext uri="{FF2B5EF4-FFF2-40B4-BE49-F238E27FC236}">
                <a16:creationId xmlns:a16="http://schemas.microsoft.com/office/drawing/2014/main" id="{655AD858-D3EE-A89F-2BFA-2D9D50660502}"/>
              </a:ext>
            </a:extLst>
          </p:cNvPr>
          <p:cNvGrpSpPr/>
          <p:nvPr/>
        </p:nvGrpSpPr>
        <p:grpSpPr>
          <a:xfrm>
            <a:off x="11103104" y="3621527"/>
            <a:ext cx="481917" cy="324844"/>
            <a:chOff x="449779" y="3860487"/>
            <a:chExt cx="854499" cy="641818"/>
          </a:xfrm>
        </p:grpSpPr>
        <p:pic>
          <p:nvPicPr>
            <p:cNvPr id="794" name="Picture 793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DBEF83CF-A46A-1B46-BA24-AA9F12470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795" name="Picture 794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65740C41-127A-E434-2990-3B623F5DC4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878" y="3867305"/>
              <a:ext cx="406400" cy="635000"/>
            </a:xfrm>
            <a:prstGeom prst="rect">
              <a:avLst/>
            </a:prstGeom>
          </p:spPr>
        </p:pic>
      </p:grpSp>
      <p:grpSp>
        <p:nvGrpSpPr>
          <p:cNvPr id="800" name="Group 799">
            <a:extLst>
              <a:ext uri="{FF2B5EF4-FFF2-40B4-BE49-F238E27FC236}">
                <a16:creationId xmlns:a16="http://schemas.microsoft.com/office/drawing/2014/main" id="{930BACBC-0BAF-DBD7-00FA-8846F31501DB}"/>
              </a:ext>
            </a:extLst>
          </p:cNvPr>
          <p:cNvGrpSpPr/>
          <p:nvPr/>
        </p:nvGrpSpPr>
        <p:grpSpPr>
          <a:xfrm>
            <a:off x="11708500" y="3607141"/>
            <a:ext cx="485624" cy="419498"/>
            <a:chOff x="449779" y="3860487"/>
            <a:chExt cx="916847" cy="622300"/>
          </a:xfrm>
        </p:grpSpPr>
        <p:pic>
          <p:nvPicPr>
            <p:cNvPr id="801" name="Picture 800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62E079F5-249D-8BE9-4FAD-9680EF0E3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802" name="Picture 801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F5DFCFCB-B506-CD14-E20D-1BEF7C30A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026" y="3860487"/>
              <a:ext cx="482600" cy="622300"/>
            </a:xfrm>
            <a:prstGeom prst="rect">
              <a:avLst/>
            </a:prstGeom>
          </p:spPr>
        </p:pic>
      </p:grpSp>
      <p:grpSp>
        <p:nvGrpSpPr>
          <p:cNvPr id="803" name="Group 802">
            <a:extLst>
              <a:ext uri="{FF2B5EF4-FFF2-40B4-BE49-F238E27FC236}">
                <a16:creationId xmlns:a16="http://schemas.microsoft.com/office/drawing/2014/main" id="{05F9873C-EAD6-9460-F9D6-EB95972BA7AE}"/>
              </a:ext>
            </a:extLst>
          </p:cNvPr>
          <p:cNvGrpSpPr/>
          <p:nvPr/>
        </p:nvGrpSpPr>
        <p:grpSpPr>
          <a:xfrm>
            <a:off x="6122006" y="8602972"/>
            <a:ext cx="485624" cy="419498"/>
            <a:chOff x="449779" y="3860487"/>
            <a:chExt cx="916847" cy="622300"/>
          </a:xfrm>
        </p:grpSpPr>
        <p:pic>
          <p:nvPicPr>
            <p:cNvPr id="804" name="Picture 803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804CE672-C1CD-B4A3-C805-27CD9813C8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805" name="Picture 804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2F618EA8-FB73-B8FD-2948-8F2FC5989D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026" y="3860487"/>
              <a:ext cx="482600" cy="622300"/>
            </a:xfrm>
            <a:prstGeom prst="rect">
              <a:avLst/>
            </a:prstGeom>
          </p:spPr>
        </p:pic>
      </p:grpSp>
      <p:grpSp>
        <p:nvGrpSpPr>
          <p:cNvPr id="806" name="Group 805">
            <a:extLst>
              <a:ext uri="{FF2B5EF4-FFF2-40B4-BE49-F238E27FC236}">
                <a16:creationId xmlns:a16="http://schemas.microsoft.com/office/drawing/2014/main" id="{97038B5C-753A-3E1D-FE33-A6D06E825F5A}"/>
              </a:ext>
            </a:extLst>
          </p:cNvPr>
          <p:cNvGrpSpPr/>
          <p:nvPr/>
        </p:nvGrpSpPr>
        <p:grpSpPr>
          <a:xfrm>
            <a:off x="6125074" y="8177614"/>
            <a:ext cx="481917" cy="324844"/>
            <a:chOff x="449779" y="3860487"/>
            <a:chExt cx="854499" cy="641818"/>
          </a:xfrm>
        </p:grpSpPr>
        <p:pic>
          <p:nvPicPr>
            <p:cNvPr id="807" name="Picture 806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C80334CD-B8D4-5995-209F-F78FF7996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9" y="3860487"/>
              <a:ext cx="457200" cy="406400"/>
            </a:xfrm>
            <a:prstGeom prst="rect">
              <a:avLst/>
            </a:prstGeom>
          </p:spPr>
        </p:pic>
        <p:pic>
          <p:nvPicPr>
            <p:cNvPr id="808" name="Picture 807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65AD51DE-94E6-FA16-C465-D7AFA5110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878" y="3867305"/>
              <a:ext cx="406400" cy="635000"/>
            </a:xfrm>
            <a:prstGeom prst="rect">
              <a:avLst/>
            </a:prstGeom>
          </p:spPr>
        </p:pic>
      </p:grpSp>
      <p:grpSp>
        <p:nvGrpSpPr>
          <p:cNvPr id="812" name="Group 811">
            <a:extLst>
              <a:ext uri="{FF2B5EF4-FFF2-40B4-BE49-F238E27FC236}">
                <a16:creationId xmlns:a16="http://schemas.microsoft.com/office/drawing/2014/main" id="{9811EE88-AC2F-0543-72B0-9BDE3C59B61B}"/>
              </a:ext>
            </a:extLst>
          </p:cNvPr>
          <p:cNvGrpSpPr/>
          <p:nvPr/>
        </p:nvGrpSpPr>
        <p:grpSpPr>
          <a:xfrm>
            <a:off x="10566631" y="4092609"/>
            <a:ext cx="509248" cy="380162"/>
            <a:chOff x="407772" y="5090586"/>
            <a:chExt cx="734525" cy="520700"/>
          </a:xfrm>
        </p:grpSpPr>
        <p:pic>
          <p:nvPicPr>
            <p:cNvPr id="813" name="Picture 812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55915059-3853-1111-B536-6057CA5E1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14" name="Picture 813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BEE8149F-F837-FFF5-5845-873059E0BE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697" y="5165283"/>
              <a:ext cx="355600" cy="368300"/>
            </a:xfrm>
            <a:prstGeom prst="rect">
              <a:avLst/>
            </a:prstGeom>
          </p:spPr>
        </p:pic>
      </p:grpSp>
      <p:grpSp>
        <p:nvGrpSpPr>
          <p:cNvPr id="815" name="Group 814">
            <a:extLst>
              <a:ext uri="{FF2B5EF4-FFF2-40B4-BE49-F238E27FC236}">
                <a16:creationId xmlns:a16="http://schemas.microsoft.com/office/drawing/2014/main" id="{33AE0B2D-DC48-008F-FA72-829BDE72BF21}"/>
              </a:ext>
            </a:extLst>
          </p:cNvPr>
          <p:cNvGrpSpPr/>
          <p:nvPr/>
        </p:nvGrpSpPr>
        <p:grpSpPr>
          <a:xfrm>
            <a:off x="8889811" y="5090684"/>
            <a:ext cx="509248" cy="380162"/>
            <a:chOff x="407772" y="5090586"/>
            <a:chExt cx="734525" cy="520700"/>
          </a:xfrm>
        </p:grpSpPr>
        <p:pic>
          <p:nvPicPr>
            <p:cNvPr id="816" name="Picture 815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41ADEBA1-06E2-9340-3847-E8550395EA5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17" name="Picture 816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6EBAA01B-7236-38BB-29B7-B1F53A7F15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697" y="5165283"/>
              <a:ext cx="355600" cy="368300"/>
            </a:xfrm>
            <a:prstGeom prst="rect">
              <a:avLst/>
            </a:prstGeom>
          </p:spPr>
        </p:pic>
      </p:grpSp>
      <p:grpSp>
        <p:nvGrpSpPr>
          <p:cNvPr id="818" name="Group 817">
            <a:extLst>
              <a:ext uri="{FF2B5EF4-FFF2-40B4-BE49-F238E27FC236}">
                <a16:creationId xmlns:a16="http://schemas.microsoft.com/office/drawing/2014/main" id="{6CF6CA1E-9F0D-D512-404D-83329BE42E00}"/>
              </a:ext>
            </a:extLst>
          </p:cNvPr>
          <p:cNvGrpSpPr/>
          <p:nvPr/>
        </p:nvGrpSpPr>
        <p:grpSpPr>
          <a:xfrm>
            <a:off x="7823885" y="6123143"/>
            <a:ext cx="509248" cy="380162"/>
            <a:chOff x="407772" y="5090586"/>
            <a:chExt cx="734525" cy="520700"/>
          </a:xfrm>
        </p:grpSpPr>
        <p:pic>
          <p:nvPicPr>
            <p:cNvPr id="819" name="Picture 818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7C08DF71-1ED4-FCBB-D82E-9E714B025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20" name="Picture 819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9874239A-43C6-8691-3411-FD7CD504D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697" y="5165283"/>
              <a:ext cx="355600" cy="368300"/>
            </a:xfrm>
            <a:prstGeom prst="rect">
              <a:avLst/>
            </a:prstGeom>
          </p:spPr>
        </p:pic>
      </p:grpSp>
      <p:grpSp>
        <p:nvGrpSpPr>
          <p:cNvPr id="821" name="Group 820">
            <a:extLst>
              <a:ext uri="{FF2B5EF4-FFF2-40B4-BE49-F238E27FC236}">
                <a16:creationId xmlns:a16="http://schemas.microsoft.com/office/drawing/2014/main" id="{9C6D0E72-F8C0-87BD-4859-B2C8606723DF}"/>
              </a:ext>
            </a:extLst>
          </p:cNvPr>
          <p:cNvGrpSpPr/>
          <p:nvPr/>
        </p:nvGrpSpPr>
        <p:grpSpPr>
          <a:xfrm>
            <a:off x="6672567" y="7633048"/>
            <a:ext cx="509248" cy="380162"/>
            <a:chOff x="407772" y="5090586"/>
            <a:chExt cx="734525" cy="520700"/>
          </a:xfrm>
        </p:grpSpPr>
        <p:pic>
          <p:nvPicPr>
            <p:cNvPr id="822" name="Picture 821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D3333FF1-4193-0719-C9F4-2FDE3BB2F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23" name="Picture 822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25F37514-4479-7804-67A0-4576E5E1A1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697" y="5165283"/>
              <a:ext cx="355600" cy="368300"/>
            </a:xfrm>
            <a:prstGeom prst="rect">
              <a:avLst/>
            </a:prstGeom>
          </p:spPr>
        </p:pic>
      </p:grpSp>
      <p:grpSp>
        <p:nvGrpSpPr>
          <p:cNvPr id="826" name="Group 825">
            <a:extLst>
              <a:ext uri="{FF2B5EF4-FFF2-40B4-BE49-F238E27FC236}">
                <a16:creationId xmlns:a16="http://schemas.microsoft.com/office/drawing/2014/main" id="{7CB4BDB4-5DF3-FB1F-0BDE-0833A4A048B0}"/>
              </a:ext>
            </a:extLst>
          </p:cNvPr>
          <p:cNvGrpSpPr/>
          <p:nvPr/>
        </p:nvGrpSpPr>
        <p:grpSpPr>
          <a:xfrm>
            <a:off x="8315801" y="5545565"/>
            <a:ext cx="578698" cy="454165"/>
            <a:chOff x="407772" y="5090586"/>
            <a:chExt cx="772909" cy="520700"/>
          </a:xfrm>
        </p:grpSpPr>
        <p:pic>
          <p:nvPicPr>
            <p:cNvPr id="827" name="Picture 826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0F716C87-3A77-EEF9-975C-D8CB4BAE9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28" name="Picture 827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71D29B2B-C492-77AA-5F8E-161C0A8AA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481" y="5095383"/>
              <a:ext cx="330200" cy="419100"/>
            </a:xfrm>
            <a:prstGeom prst="rect">
              <a:avLst/>
            </a:prstGeom>
          </p:spPr>
        </p:pic>
      </p:grpSp>
      <p:grpSp>
        <p:nvGrpSpPr>
          <p:cNvPr id="837" name="Group 836">
            <a:extLst>
              <a:ext uri="{FF2B5EF4-FFF2-40B4-BE49-F238E27FC236}">
                <a16:creationId xmlns:a16="http://schemas.microsoft.com/office/drawing/2014/main" id="{DEFE14EB-1851-7742-4881-121F0C96443E}"/>
              </a:ext>
            </a:extLst>
          </p:cNvPr>
          <p:cNvGrpSpPr/>
          <p:nvPr/>
        </p:nvGrpSpPr>
        <p:grpSpPr>
          <a:xfrm>
            <a:off x="6064279" y="9168360"/>
            <a:ext cx="627564" cy="347182"/>
            <a:chOff x="407772" y="5090586"/>
            <a:chExt cx="855627" cy="552660"/>
          </a:xfrm>
        </p:grpSpPr>
        <p:pic>
          <p:nvPicPr>
            <p:cNvPr id="838" name="Picture 837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9EC0F975-2D7E-1F9D-461C-E1A8020F7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39" name="Picture 838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F116804C-FCE5-D534-DEE6-87F3D36F47F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299" y="5122546"/>
              <a:ext cx="419100" cy="520700"/>
            </a:xfrm>
            <a:prstGeom prst="rect">
              <a:avLst/>
            </a:prstGeom>
          </p:spPr>
        </p:pic>
      </p:grpSp>
      <p:grpSp>
        <p:nvGrpSpPr>
          <p:cNvPr id="840" name="Group 839">
            <a:extLst>
              <a:ext uri="{FF2B5EF4-FFF2-40B4-BE49-F238E27FC236}">
                <a16:creationId xmlns:a16="http://schemas.microsoft.com/office/drawing/2014/main" id="{CE30F028-3C9D-81EF-6678-980B3BA32B2B}"/>
              </a:ext>
            </a:extLst>
          </p:cNvPr>
          <p:cNvGrpSpPr/>
          <p:nvPr/>
        </p:nvGrpSpPr>
        <p:grpSpPr>
          <a:xfrm>
            <a:off x="12194166" y="3632983"/>
            <a:ext cx="627564" cy="347182"/>
            <a:chOff x="407772" y="5090586"/>
            <a:chExt cx="855627" cy="552660"/>
          </a:xfrm>
        </p:grpSpPr>
        <p:pic>
          <p:nvPicPr>
            <p:cNvPr id="841" name="Picture 840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65241302-D952-379F-E5DB-DAB6A13386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42" name="Picture 841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2C4B2178-F852-CF54-D93B-819A2815C0B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299" y="5122546"/>
              <a:ext cx="419100" cy="520700"/>
            </a:xfrm>
            <a:prstGeom prst="rect">
              <a:avLst/>
            </a:prstGeom>
          </p:spPr>
        </p:pic>
      </p:grpSp>
      <p:grpSp>
        <p:nvGrpSpPr>
          <p:cNvPr id="855" name="Group 854">
            <a:extLst>
              <a:ext uri="{FF2B5EF4-FFF2-40B4-BE49-F238E27FC236}">
                <a16:creationId xmlns:a16="http://schemas.microsoft.com/office/drawing/2014/main" id="{B365390E-B127-B3E3-3141-44760C09FC4B}"/>
              </a:ext>
            </a:extLst>
          </p:cNvPr>
          <p:cNvGrpSpPr/>
          <p:nvPr/>
        </p:nvGrpSpPr>
        <p:grpSpPr>
          <a:xfrm>
            <a:off x="11092437" y="4074758"/>
            <a:ext cx="593126" cy="399174"/>
            <a:chOff x="407772" y="5090586"/>
            <a:chExt cx="906456" cy="585636"/>
          </a:xfrm>
        </p:grpSpPr>
        <p:pic>
          <p:nvPicPr>
            <p:cNvPr id="856" name="Picture 855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C688F4A4-10B8-9352-8110-A108FC73C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57" name="Picture 856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87625B20-F766-CF75-BCF1-010BF5C38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628" y="5092022"/>
              <a:ext cx="482600" cy="584200"/>
            </a:xfrm>
            <a:prstGeom prst="rect">
              <a:avLst/>
            </a:prstGeom>
          </p:spPr>
        </p:pic>
      </p:grpSp>
      <p:grpSp>
        <p:nvGrpSpPr>
          <p:cNvPr id="858" name="Group 857">
            <a:extLst>
              <a:ext uri="{FF2B5EF4-FFF2-40B4-BE49-F238E27FC236}">
                <a16:creationId xmlns:a16="http://schemas.microsoft.com/office/drawing/2014/main" id="{B9D0EA4B-AEC2-AA65-EEBF-58EFD5B7FA04}"/>
              </a:ext>
            </a:extLst>
          </p:cNvPr>
          <p:cNvGrpSpPr/>
          <p:nvPr/>
        </p:nvGrpSpPr>
        <p:grpSpPr>
          <a:xfrm>
            <a:off x="6672567" y="8087146"/>
            <a:ext cx="593126" cy="399174"/>
            <a:chOff x="407772" y="5090586"/>
            <a:chExt cx="906456" cy="585636"/>
          </a:xfrm>
        </p:grpSpPr>
        <p:pic>
          <p:nvPicPr>
            <p:cNvPr id="859" name="Picture 858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A4430D9B-8E8A-1F6B-BF6C-8582820769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60" name="Picture 859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402CB920-FC51-9946-5584-2C6176C41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628" y="5092022"/>
              <a:ext cx="482600" cy="584200"/>
            </a:xfrm>
            <a:prstGeom prst="rect">
              <a:avLst/>
            </a:prstGeom>
          </p:spPr>
        </p:pic>
      </p:grpSp>
      <p:grpSp>
        <p:nvGrpSpPr>
          <p:cNvPr id="863" name="Group 862">
            <a:extLst>
              <a:ext uri="{FF2B5EF4-FFF2-40B4-BE49-F238E27FC236}">
                <a16:creationId xmlns:a16="http://schemas.microsoft.com/office/drawing/2014/main" id="{F8F0B0A2-0D34-86BD-B4B0-76143ECF5389}"/>
              </a:ext>
            </a:extLst>
          </p:cNvPr>
          <p:cNvGrpSpPr/>
          <p:nvPr/>
        </p:nvGrpSpPr>
        <p:grpSpPr>
          <a:xfrm>
            <a:off x="9447859" y="5074101"/>
            <a:ext cx="544937" cy="380162"/>
            <a:chOff x="407772" y="5090586"/>
            <a:chExt cx="828949" cy="520700"/>
          </a:xfrm>
        </p:grpSpPr>
        <p:pic>
          <p:nvPicPr>
            <p:cNvPr id="864" name="Picture 863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B68D0E36-13D1-9FB2-2207-12ECB1C7B8D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65" name="Picture 864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A3CF3A12-4FB2-DBAC-F16E-92378B201E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321" y="5163986"/>
              <a:ext cx="406400" cy="444500"/>
            </a:xfrm>
            <a:prstGeom prst="rect">
              <a:avLst/>
            </a:prstGeom>
          </p:spPr>
        </p:pic>
      </p:grpSp>
      <p:grpSp>
        <p:nvGrpSpPr>
          <p:cNvPr id="866" name="Group 865">
            <a:extLst>
              <a:ext uri="{FF2B5EF4-FFF2-40B4-BE49-F238E27FC236}">
                <a16:creationId xmlns:a16="http://schemas.microsoft.com/office/drawing/2014/main" id="{140E8F8E-F213-CDB7-59FB-F6AC937C1D58}"/>
              </a:ext>
            </a:extLst>
          </p:cNvPr>
          <p:cNvGrpSpPr/>
          <p:nvPr/>
        </p:nvGrpSpPr>
        <p:grpSpPr>
          <a:xfrm>
            <a:off x="7771446" y="6631361"/>
            <a:ext cx="544937" cy="380162"/>
            <a:chOff x="407772" y="5090586"/>
            <a:chExt cx="828949" cy="520700"/>
          </a:xfrm>
        </p:grpSpPr>
        <p:pic>
          <p:nvPicPr>
            <p:cNvPr id="867" name="Picture 866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B221E2C7-8C83-DAF3-79D1-F4B519DDA19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68" name="Picture 867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ABD112F1-4B11-1FCC-0802-F0D80498C7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321" y="5163986"/>
              <a:ext cx="406400" cy="444500"/>
            </a:xfrm>
            <a:prstGeom prst="rect">
              <a:avLst/>
            </a:prstGeom>
          </p:spPr>
        </p:pic>
      </p:grpSp>
      <p:grpSp>
        <p:nvGrpSpPr>
          <p:cNvPr id="871" name="Group 870">
            <a:extLst>
              <a:ext uri="{FF2B5EF4-FFF2-40B4-BE49-F238E27FC236}">
                <a16:creationId xmlns:a16="http://schemas.microsoft.com/office/drawing/2014/main" id="{4B13C237-E83B-3F55-1593-577654D80712}"/>
              </a:ext>
            </a:extLst>
          </p:cNvPr>
          <p:cNvGrpSpPr/>
          <p:nvPr/>
        </p:nvGrpSpPr>
        <p:grpSpPr>
          <a:xfrm>
            <a:off x="8892806" y="5610895"/>
            <a:ext cx="552361" cy="380162"/>
            <a:chOff x="407772" y="5069353"/>
            <a:chExt cx="795107" cy="635000"/>
          </a:xfrm>
        </p:grpSpPr>
        <p:pic>
          <p:nvPicPr>
            <p:cNvPr id="872" name="Picture 871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469B574B-F33A-F525-A87A-13CA443D17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73" name="Picture 872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07BEAA1D-065B-FFA6-8AC0-EF004EFA6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479" y="5069353"/>
              <a:ext cx="406400" cy="635000"/>
            </a:xfrm>
            <a:prstGeom prst="rect">
              <a:avLst/>
            </a:prstGeom>
          </p:spPr>
        </p:pic>
      </p:grpSp>
      <p:grpSp>
        <p:nvGrpSpPr>
          <p:cNvPr id="874" name="Group 873">
            <a:extLst>
              <a:ext uri="{FF2B5EF4-FFF2-40B4-BE49-F238E27FC236}">
                <a16:creationId xmlns:a16="http://schemas.microsoft.com/office/drawing/2014/main" id="{240CA12A-E83B-F85D-B5C8-3305649CFC55}"/>
              </a:ext>
            </a:extLst>
          </p:cNvPr>
          <p:cNvGrpSpPr/>
          <p:nvPr/>
        </p:nvGrpSpPr>
        <p:grpSpPr>
          <a:xfrm>
            <a:off x="8335768" y="6101364"/>
            <a:ext cx="552361" cy="380162"/>
            <a:chOff x="407772" y="5069353"/>
            <a:chExt cx="795107" cy="635000"/>
          </a:xfrm>
        </p:grpSpPr>
        <p:pic>
          <p:nvPicPr>
            <p:cNvPr id="875" name="Picture 874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F0305415-AD8A-FB04-A8B7-02FCC5C79C7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76" name="Picture 875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B8F0636B-2628-03A6-628F-85C82A5680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479" y="5069353"/>
              <a:ext cx="406400" cy="635000"/>
            </a:xfrm>
            <a:prstGeom prst="rect">
              <a:avLst/>
            </a:prstGeom>
          </p:spPr>
        </p:pic>
      </p:grpSp>
      <p:grpSp>
        <p:nvGrpSpPr>
          <p:cNvPr id="880" name="Group 879">
            <a:extLst>
              <a:ext uri="{FF2B5EF4-FFF2-40B4-BE49-F238E27FC236}">
                <a16:creationId xmlns:a16="http://schemas.microsoft.com/office/drawing/2014/main" id="{5A89B9FB-EC7D-6F78-8A6D-C1E85E7664F5}"/>
              </a:ext>
            </a:extLst>
          </p:cNvPr>
          <p:cNvGrpSpPr/>
          <p:nvPr/>
        </p:nvGrpSpPr>
        <p:grpSpPr>
          <a:xfrm>
            <a:off x="10568447" y="4599213"/>
            <a:ext cx="523990" cy="410179"/>
            <a:chOff x="407772" y="5090586"/>
            <a:chExt cx="955283" cy="520700"/>
          </a:xfrm>
        </p:grpSpPr>
        <p:pic>
          <p:nvPicPr>
            <p:cNvPr id="881" name="Picture 880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19AE40BB-ECC7-FC14-2F1A-8A6908D08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82" name="Picture 881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720912A2-2265-D317-115F-A59ECF0EA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55" y="5096903"/>
              <a:ext cx="584200" cy="457200"/>
            </a:xfrm>
            <a:prstGeom prst="rect">
              <a:avLst/>
            </a:prstGeom>
          </p:spPr>
        </p:pic>
      </p:grpSp>
      <p:grpSp>
        <p:nvGrpSpPr>
          <p:cNvPr id="883" name="Group 882">
            <a:extLst>
              <a:ext uri="{FF2B5EF4-FFF2-40B4-BE49-F238E27FC236}">
                <a16:creationId xmlns:a16="http://schemas.microsoft.com/office/drawing/2014/main" id="{A8343196-568D-EE66-6A8D-1BEA3F060421}"/>
              </a:ext>
            </a:extLst>
          </p:cNvPr>
          <p:cNvGrpSpPr/>
          <p:nvPr/>
        </p:nvGrpSpPr>
        <p:grpSpPr>
          <a:xfrm>
            <a:off x="7266988" y="7580964"/>
            <a:ext cx="523990" cy="410179"/>
            <a:chOff x="407772" y="5090586"/>
            <a:chExt cx="955283" cy="520700"/>
          </a:xfrm>
        </p:grpSpPr>
        <p:pic>
          <p:nvPicPr>
            <p:cNvPr id="884" name="Picture 883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34D7FE25-F891-CB38-3E0F-89DA173AD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85" name="Picture 884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6CE7ADB8-EFB3-5D86-A8AB-A41B6260B0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55" y="5096903"/>
              <a:ext cx="584200" cy="457200"/>
            </a:xfrm>
            <a:prstGeom prst="rect">
              <a:avLst/>
            </a:prstGeom>
          </p:spPr>
        </p:pic>
      </p:grpSp>
      <p:grpSp>
        <p:nvGrpSpPr>
          <p:cNvPr id="886" name="Group 885">
            <a:extLst>
              <a:ext uri="{FF2B5EF4-FFF2-40B4-BE49-F238E27FC236}">
                <a16:creationId xmlns:a16="http://schemas.microsoft.com/office/drawing/2014/main" id="{BBCC91A9-58AF-5999-B886-E1E48101DE5C}"/>
              </a:ext>
            </a:extLst>
          </p:cNvPr>
          <p:cNvGrpSpPr/>
          <p:nvPr/>
        </p:nvGrpSpPr>
        <p:grpSpPr>
          <a:xfrm>
            <a:off x="7201093" y="7120213"/>
            <a:ext cx="627564" cy="347182"/>
            <a:chOff x="407772" y="5090586"/>
            <a:chExt cx="855627" cy="552660"/>
          </a:xfrm>
        </p:grpSpPr>
        <p:pic>
          <p:nvPicPr>
            <p:cNvPr id="887" name="Picture 886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8EFC287A-77B0-3372-1F1F-7C5F1BAA3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88" name="Picture 887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7F510E15-9F63-7E1F-7024-0A871E0D5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299" y="5122546"/>
              <a:ext cx="419100" cy="520700"/>
            </a:xfrm>
            <a:prstGeom prst="rect">
              <a:avLst/>
            </a:prstGeom>
          </p:spPr>
        </p:pic>
      </p:grpSp>
      <p:grpSp>
        <p:nvGrpSpPr>
          <p:cNvPr id="889" name="Group 888">
            <a:extLst>
              <a:ext uri="{FF2B5EF4-FFF2-40B4-BE49-F238E27FC236}">
                <a16:creationId xmlns:a16="http://schemas.microsoft.com/office/drawing/2014/main" id="{6CEB4FE8-79D6-6342-E1FA-B7A76C639C17}"/>
              </a:ext>
            </a:extLst>
          </p:cNvPr>
          <p:cNvGrpSpPr/>
          <p:nvPr/>
        </p:nvGrpSpPr>
        <p:grpSpPr>
          <a:xfrm>
            <a:off x="9960423" y="4630713"/>
            <a:ext cx="627564" cy="347182"/>
            <a:chOff x="407772" y="5090586"/>
            <a:chExt cx="855627" cy="552660"/>
          </a:xfrm>
        </p:grpSpPr>
        <p:pic>
          <p:nvPicPr>
            <p:cNvPr id="890" name="Picture 889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C1DA782D-55B7-C06F-8D68-75F8895169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891" name="Picture 890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98461C0F-3CAA-AA89-FD2F-66B96FB39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299" y="5122546"/>
              <a:ext cx="419100" cy="520700"/>
            </a:xfrm>
            <a:prstGeom prst="rect">
              <a:avLst/>
            </a:prstGeom>
          </p:spPr>
        </p:pic>
      </p:grpSp>
      <p:grpSp>
        <p:nvGrpSpPr>
          <p:cNvPr id="900" name="Group 899">
            <a:extLst>
              <a:ext uri="{FF2B5EF4-FFF2-40B4-BE49-F238E27FC236}">
                <a16:creationId xmlns:a16="http://schemas.microsoft.com/office/drawing/2014/main" id="{DF4D54DA-B072-D8BA-B971-48BD05CF4A3E}"/>
              </a:ext>
            </a:extLst>
          </p:cNvPr>
          <p:cNvGrpSpPr/>
          <p:nvPr/>
        </p:nvGrpSpPr>
        <p:grpSpPr>
          <a:xfrm>
            <a:off x="6097339" y="9610741"/>
            <a:ext cx="605044" cy="460567"/>
            <a:chOff x="407772" y="5090586"/>
            <a:chExt cx="881439" cy="606163"/>
          </a:xfrm>
        </p:grpSpPr>
        <p:pic>
          <p:nvPicPr>
            <p:cNvPr id="901" name="Picture 900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58A46ED2-19B2-430E-64DC-8D6E36268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902" name="Picture 901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5DC058B1-5BA5-FC71-FE61-32B44BA56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311" y="5112549"/>
              <a:ext cx="469900" cy="584200"/>
            </a:xfrm>
            <a:prstGeom prst="rect">
              <a:avLst/>
            </a:prstGeom>
          </p:spPr>
        </p:pic>
      </p:grpSp>
      <p:grpSp>
        <p:nvGrpSpPr>
          <p:cNvPr id="903" name="Group 902">
            <a:extLst>
              <a:ext uri="{FF2B5EF4-FFF2-40B4-BE49-F238E27FC236}">
                <a16:creationId xmlns:a16="http://schemas.microsoft.com/office/drawing/2014/main" id="{5DBAC92E-23EF-5AED-47A8-0D65E95B7592}"/>
              </a:ext>
            </a:extLst>
          </p:cNvPr>
          <p:cNvGrpSpPr/>
          <p:nvPr/>
        </p:nvGrpSpPr>
        <p:grpSpPr>
          <a:xfrm>
            <a:off x="12751171" y="3566072"/>
            <a:ext cx="605044" cy="460567"/>
            <a:chOff x="407772" y="5090586"/>
            <a:chExt cx="881439" cy="606163"/>
          </a:xfrm>
        </p:grpSpPr>
        <p:pic>
          <p:nvPicPr>
            <p:cNvPr id="904" name="Picture 903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3A246299-36CD-E619-B0D1-608E321CDCC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905" name="Picture 904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E2C70844-FDB7-3446-ABE9-407D28B9D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311" y="5112549"/>
              <a:ext cx="469900" cy="584200"/>
            </a:xfrm>
            <a:prstGeom prst="rect">
              <a:avLst/>
            </a:prstGeom>
          </p:spPr>
        </p:pic>
      </p:grpSp>
      <p:grpSp>
        <p:nvGrpSpPr>
          <p:cNvPr id="909" name="Group 908">
            <a:extLst>
              <a:ext uri="{FF2B5EF4-FFF2-40B4-BE49-F238E27FC236}">
                <a16:creationId xmlns:a16="http://schemas.microsoft.com/office/drawing/2014/main" id="{0A46DCC6-CF4F-BE8C-9133-293D3493280C}"/>
              </a:ext>
            </a:extLst>
          </p:cNvPr>
          <p:cNvGrpSpPr/>
          <p:nvPr/>
        </p:nvGrpSpPr>
        <p:grpSpPr>
          <a:xfrm>
            <a:off x="9981287" y="5075915"/>
            <a:ext cx="517541" cy="388545"/>
            <a:chOff x="329944" y="5990603"/>
            <a:chExt cx="812800" cy="533400"/>
          </a:xfrm>
        </p:grpSpPr>
        <p:pic>
          <p:nvPicPr>
            <p:cNvPr id="910" name="Picture 909" descr="A black and white logo&#10;&#10;Description automatically generated">
              <a:extLst>
                <a:ext uri="{FF2B5EF4-FFF2-40B4-BE49-F238E27FC236}">
                  <a16:creationId xmlns:a16="http://schemas.microsoft.com/office/drawing/2014/main" id="{96BF99E1-1C77-EBC9-1E95-FC91ADFE7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11" name="Picture 910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ABD6A2B7-FEFB-0E57-E3E0-07A957896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144" y="6061547"/>
              <a:ext cx="355600" cy="368300"/>
            </a:xfrm>
            <a:prstGeom prst="rect">
              <a:avLst/>
            </a:prstGeom>
          </p:spPr>
        </p:pic>
      </p:grpSp>
      <p:grpSp>
        <p:nvGrpSpPr>
          <p:cNvPr id="912" name="Group 911">
            <a:extLst>
              <a:ext uri="{FF2B5EF4-FFF2-40B4-BE49-F238E27FC236}">
                <a16:creationId xmlns:a16="http://schemas.microsoft.com/office/drawing/2014/main" id="{A81E7D74-C2BD-F0D5-6972-9093C5112C5D}"/>
              </a:ext>
            </a:extLst>
          </p:cNvPr>
          <p:cNvGrpSpPr/>
          <p:nvPr/>
        </p:nvGrpSpPr>
        <p:grpSpPr>
          <a:xfrm>
            <a:off x="7795938" y="7107929"/>
            <a:ext cx="517541" cy="388545"/>
            <a:chOff x="329944" y="5990603"/>
            <a:chExt cx="812800" cy="533400"/>
          </a:xfrm>
        </p:grpSpPr>
        <p:pic>
          <p:nvPicPr>
            <p:cNvPr id="913" name="Picture 912" descr="A black and white logo&#10;&#10;Description automatically generated">
              <a:extLst>
                <a:ext uri="{FF2B5EF4-FFF2-40B4-BE49-F238E27FC236}">
                  <a16:creationId xmlns:a16="http://schemas.microsoft.com/office/drawing/2014/main" id="{3FDB6BDA-CAC0-2A21-92F1-36B4E3314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14" name="Picture 913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FC24B8F4-0E79-739C-5D4A-336755A67D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144" y="6061547"/>
              <a:ext cx="355600" cy="368300"/>
            </a:xfrm>
            <a:prstGeom prst="rect">
              <a:avLst/>
            </a:prstGeom>
          </p:spPr>
        </p:pic>
      </p:grpSp>
      <p:grpSp>
        <p:nvGrpSpPr>
          <p:cNvPr id="918" name="Group 917">
            <a:extLst>
              <a:ext uri="{FF2B5EF4-FFF2-40B4-BE49-F238E27FC236}">
                <a16:creationId xmlns:a16="http://schemas.microsoft.com/office/drawing/2014/main" id="{B136FEFE-17AE-B15E-6EE8-9DB1E8B5888F}"/>
              </a:ext>
            </a:extLst>
          </p:cNvPr>
          <p:cNvGrpSpPr/>
          <p:nvPr/>
        </p:nvGrpSpPr>
        <p:grpSpPr>
          <a:xfrm>
            <a:off x="8894499" y="6060900"/>
            <a:ext cx="599660" cy="474989"/>
            <a:chOff x="329944" y="5990603"/>
            <a:chExt cx="805663" cy="556264"/>
          </a:xfrm>
        </p:grpSpPr>
        <p:pic>
          <p:nvPicPr>
            <p:cNvPr id="919" name="Picture 918" descr="A black and white logo&#10;&#10;Description automatically generated">
              <a:extLst>
                <a:ext uri="{FF2B5EF4-FFF2-40B4-BE49-F238E27FC236}">
                  <a16:creationId xmlns:a16="http://schemas.microsoft.com/office/drawing/2014/main" id="{84831939-B23F-FC9B-26C8-6F7ED48A4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20" name="Picture 919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F022AE36-9088-002C-2725-EEEC48F27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407" y="6051567"/>
              <a:ext cx="457200" cy="495300"/>
            </a:xfrm>
            <a:prstGeom prst="rect">
              <a:avLst/>
            </a:prstGeom>
          </p:spPr>
        </p:pic>
      </p:grpSp>
      <p:grpSp>
        <p:nvGrpSpPr>
          <p:cNvPr id="921" name="Group 920">
            <a:extLst>
              <a:ext uri="{FF2B5EF4-FFF2-40B4-BE49-F238E27FC236}">
                <a16:creationId xmlns:a16="http://schemas.microsoft.com/office/drawing/2014/main" id="{8111F574-5E73-20F6-14AE-5C1451D186E2}"/>
              </a:ext>
            </a:extLst>
          </p:cNvPr>
          <p:cNvGrpSpPr/>
          <p:nvPr/>
        </p:nvGrpSpPr>
        <p:grpSpPr>
          <a:xfrm>
            <a:off x="7202643" y="8026034"/>
            <a:ext cx="599660" cy="474989"/>
            <a:chOff x="329944" y="5990603"/>
            <a:chExt cx="805663" cy="556264"/>
          </a:xfrm>
        </p:grpSpPr>
        <p:pic>
          <p:nvPicPr>
            <p:cNvPr id="922" name="Picture 921" descr="A black and white logo&#10;&#10;Description automatically generated">
              <a:extLst>
                <a:ext uri="{FF2B5EF4-FFF2-40B4-BE49-F238E27FC236}">
                  <a16:creationId xmlns:a16="http://schemas.microsoft.com/office/drawing/2014/main" id="{C0311D1B-D37D-155A-F2CF-17CABB05F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23" name="Picture 922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D35C3941-45F6-3F37-9547-4216E5345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407" y="6051567"/>
              <a:ext cx="457200" cy="495300"/>
            </a:xfrm>
            <a:prstGeom prst="rect">
              <a:avLst/>
            </a:prstGeom>
          </p:spPr>
        </p:pic>
      </p:grpSp>
      <p:grpSp>
        <p:nvGrpSpPr>
          <p:cNvPr id="924" name="Group 923">
            <a:extLst>
              <a:ext uri="{FF2B5EF4-FFF2-40B4-BE49-F238E27FC236}">
                <a16:creationId xmlns:a16="http://schemas.microsoft.com/office/drawing/2014/main" id="{981CDCF4-D493-3FA0-CD78-8CCD07A0F0E6}"/>
              </a:ext>
            </a:extLst>
          </p:cNvPr>
          <p:cNvGrpSpPr/>
          <p:nvPr/>
        </p:nvGrpSpPr>
        <p:grpSpPr>
          <a:xfrm>
            <a:off x="11113093" y="4520710"/>
            <a:ext cx="599660" cy="474989"/>
            <a:chOff x="329944" y="5990603"/>
            <a:chExt cx="805663" cy="556264"/>
          </a:xfrm>
        </p:grpSpPr>
        <p:pic>
          <p:nvPicPr>
            <p:cNvPr id="925" name="Picture 924" descr="A black and white logo&#10;&#10;Description automatically generated">
              <a:extLst>
                <a:ext uri="{FF2B5EF4-FFF2-40B4-BE49-F238E27FC236}">
                  <a16:creationId xmlns:a16="http://schemas.microsoft.com/office/drawing/2014/main" id="{66AD6479-2C27-4043-8E39-D391C9B0D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26" name="Picture 925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F1458FAA-A172-81EF-EE91-A183121936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407" y="6051567"/>
              <a:ext cx="457200" cy="495300"/>
            </a:xfrm>
            <a:prstGeom prst="rect">
              <a:avLst/>
            </a:prstGeom>
          </p:spPr>
        </p:pic>
      </p:grpSp>
      <p:grpSp>
        <p:nvGrpSpPr>
          <p:cNvPr id="936" name="Group 935">
            <a:extLst>
              <a:ext uri="{FF2B5EF4-FFF2-40B4-BE49-F238E27FC236}">
                <a16:creationId xmlns:a16="http://schemas.microsoft.com/office/drawing/2014/main" id="{47C03825-173E-9E41-6259-4CFF362FEFEE}"/>
              </a:ext>
            </a:extLst>
          </p:cNvPr>
          <p:cNvGrpSpPr/>
          <p:nvPr/>
        </p:nvGrpSpPr>
        <p:grpSpPr>
          <a:xfrm>
            <a:off x="10535371" y="5110365"/>
            <a:ext cx="517950" cy="410179"/>
            <a:chOff x="329944" y="5990603"/>
            <a:chExt cx="754835" cy="600748"/>
          </a:xfrm>
        </p:grpSpPr>
        <p:pic>
          <p:nvPicPr>
            <p:cNvPr id="937" name="Picture 936" descr="A black and white logo&#10;&#10;Description automatically generated">
              <a:extLst>
                <a:ext uri="{FF2B5EF4-FFF2-40B4-BE49-F238E27FC236}">
                  <a16:creationId xmlns:a16="http://schemas.microsoft.com/office/drawing/2014/main" id="{DCD32465-C509-01AA-C25C-7EDE6C7614C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38" name="Picture 937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D1BE00A0-4BD1-0784-75A3-18C6B047F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379" y="6146851"/>
              <a:ext cx="406400" cy="444500"/>
            </a:xfrm>
            <a:prstGeom prst="rect">
              <a:avLst/>
            </a:prstGeom>
          </p:spPr>
        </p:pic>
      </p:grpSp>
      <p:grpSp>
        <p:nvGrpSpPr>
          <p:cNvPr id="939" name="Group 938">
            <a:extLst>
              <a:ext uri="{FF2B5EF4-FFF2-40B4-BE49-F238E27FC236}">
                <a16:creationId xmlns:a16="http://schemas.microsoft.com/office/drawing/2014/main" id="{C0D6B39A-0E3B-8AA4-FD16-4E72277088AA}"/>
              </a:ext>
            </a:extLst>
          </p:cNvPr>
          <p:cNvGrpSpPr/>
          <p:nvPr/>
        </p:nvGrpSpPr>
        <p:grpSpPr>
          <a:xfrm>
            <a:off x="7759538" y="7616941"/>
            <a:ext cx="517950" cy="410179"/>
            <a:chOff x="329944" y="5990603"/>
            <a:chExt cx="754835" cy="600748"/>
          </a:xfrm>
        </p:grpSpPr>
        <p:pic>
          <p:nvPicPr>
            <p:cNvPr id="940" name="Picture 939" descr="A black and white logo&#10;&#10;Description automatically generated">
              <a:extLst>
                <a:ext uri="{FF2B5EF4-FFF2-40B4-BE49-F238E27FC236}">
                  <a16:creationId xmlns:a16="http://schemas.microsoft.com/office/drawing/2014/main" id="{A0268AAC-441F-5CD9-3E0B-55BCD68D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41" name="Picture 940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D0302B0A-654E-F4E3-5819-38542AA2B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379" y="6146851"/>
              <a:ext cx="406400" cy="444500"/>
            </a:xfrm>
            <a:prstGeom prst="rect">
              <a:avLst/>
            </a:prstGeom>
          </p:spPr>
        </p:pic>
      </p:grpSp>
      <p:grpSp>
        <p:nvGrpSpPr>
          <p:cNvPr id="947" name="Group 946">
            <a:extLst>
              <a:ext uri="{FF2B5EF4-FFF2-40B4-BE49-F238E27FC236}">
                <a16:creationId xmlns:a16="http://schemas.microsoft.com/office/drawing/2014/main" id="{07B26A5C-4994-93E6-1AA1-854D517CA48C}"/>
              </a:ext>
            </a:extLst>
          </p:cNvPr>
          <p:cNvGrpSpPr/>
          <p:nvPr/>
        </p:nvGrpSpPr>
        <p:grpSpPr>
          <a:xfrm>
            <a:off x="11666437" y="4057444"/>
            <a:ext cx="527450" cy="444477"/>
            <a:chOff x="407772" y="5090586"/>
            <a:chExt cx="832465" cy="590517"/>
          </a:xfrm>
        </p:grpSpPr>
        <p:pic>
          <p:nvPicPr>
            <p:cNvPr id="948" name="Picture 947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4AF76293-B685-D91D-1B32-4A8EFD1D568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949" name="Picture 948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C1043C6E-481C-C985-922B-363A8C805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537" y="5096903"/>
              <a:ext cx="520700" cy="584200"/>
            </a:xfrm>
            <a:prstGeom prst="rect">
              <a:avLst/>
            </a:prstGeom>
          </p:spPr>
        </p:pic>
      </p:grpSp>
      <p:grpSp>
        <p:nvGrpSpPr>
          <p:cNvPr id="953" name="Group 952">
            <a:extLst>
              <a:ext uri="{FF2B5EF4-FFF2-40B4-BE49-F238E27FC236}">
                <a16:creationId xmlns:a16="http://schemas.microsoft.com/office/drawing/2014/main" id="{6132A54C-786B-4650-30C9-ACE67F38B51A}"/>
              </a:ext>
            </a:extLst>
          </p:cNvPr>
          <p:cNvGrpSpPr/>
          <p:nvPr/>
        </p:nvGrpSpPr>
        <p:grpSpPr>
          <a:xfrm>
            <a:off x="6636032" y="8629224"/>
            <a:ext cx="527450" cy="444477"/>
            <a:chOff x="407772" y="5090586"/>
            <a:chExt cx="832465" cy="590517"/>
          </a:xfrm>
        </p:grpSpPr>
        <p:pic>
          <p:nvPicPr>
            <p:cNvPr id="954" name="Picture 953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6FA66A09-C4AA-1E2C-BC8C-771E14DBD4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72" y="5090586"/>
              <a:ext cx="419100" cy="520700"/>
            </a:xfrm>
            <a:prstGeom prst="rect">
              <a:avLst/>
            </a:prstGeom>
          </p:spPr>
        </p:pic>
        <p:pic>
          <p:nvPicPr>
            <p:cNvPr id="955" name="Picture 954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0802480B-3D9A-6E72-5BE1-63922E282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537" y="5096903"/>
              <a:ext cx="520700" cy="584200"/>
            </a:xfrm>
            <a:prstGeom prst="rect">
              <a:avLst/>
            </a:prstGeom>
          </p:spPr>
        </p:pic>
      </p:grpSp>
      <p:grpSp>
        <p:nvGrpSpPr>
          <p:cNvPr id="956" name="Group 955">
            <a:extLst>
              <a:ext uri="{FF2B5EF4-FFF2-40B4-BE49-F238E27FC236}">
                <a16:creationId xmlns:a16="http://schemas.microsoft.com/office/drawing/2014/main" id="{4E40D8C8-A672-9D4C-36DC-29F1DDB0EAA2}"/>
              </a:ext>
            </a:extLst>
          </p:cNvPr>
          <p:cNvGrpSpPr/>
          <p:nvPr/>
        </p:nvGrpSpPr>
        <p:grpSpPr>
          <a:xfrm>
            <a:off x="6628199" y="9041043"/>
            <a:ext cx="599660" cy="474989"/>
            <a:chOff x="329944" y="5990603"/>
            <a:chExt cx="805663" cy="556264"/>
          </a:xfrm>
        </p:grpSpPr>
        <p:pic>
          <p:nvPicPr>
            <p:cNvPr id="957" name="Picture 956" descr="A black and white logo&#10;&#10;Description automatically generated">
              <a:extLst>
                <a:ext uri="{FF2B5EF4-FFF2-40B4-BE49-F238E27FC236}">
                  <a16:creationId xmlns:a16="http://schemas.microsoft.com/office/drawing/2014/main" id="{5C2B477C-8005-872C-E651-CD91A090A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58" name="Picture 957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748314AC-BCFD-E24C-8E39-EB5B3A500A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407" y="6051567"/>
              <a:ext cx="457200" cy="495300"/>
            </a:xfrm>
            <a:prstGeom prst="rect">
              <a:avLst/>
            </a:prstGeom>
          </p:spPr>
        </p:pic>
      </p:grpSp>
      <p:grpSp>
        <p:nvGrpSpPr>
          <p:cNvPr id="959" name="Group 958">
            <a:extLst>
              <a:ext uri="{FF2B5EF4-FFF2-40B4-BE49-F238E27FC236}">
                <a16:creationId xmlns:a16="http://schemas.microsoft.com/office/drawing/2014/main" id="{B00D5659-B632-54F0-663F-743B39799174}"/>
              </a:ext>
            </a:extLst>
          </p:cNvPr>
          <p:cNvGrpSpPr/>
          <p:nvPr/>
        </p:nvGrpSpPr>
        <p:grpSpPr>
          <a:xfrm>
            <a:off x="12182865" y="3997264"/>
            <a:ext cx="599660" cy="474989"/>
            <a:chOff x="329944" y="5990603"/>
            <a:chExt cx="805663" cy="556264"/>
          </a:xfrm>
        </p:grpSpPr>
        <p:pic>
          <p:nvPicPr>
            <p:cNvPr id="960" name="Picture 959" descr="A black and white logo&#10;&#10;Description automatically generated">
              <a:extLst>
                <a:ext uri="{FF2B5EF4-FFF2-40B4-BE49-F238E27FC236}">
                  <a16:creationId xmlns:a16="http://schemas.microsoft.com/office/drawing/2014/main" id="{E370ABE8-80F9-7FFB-1984-9C099F999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61" name="Picture 960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B8C60D35-D0E2-77AA-7179-727A90B8E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407" y="6051567"/>
              <a:ext cx="457200" cy="495300"/>
            </a:xfrm>
            <a:prstGeom prst="rect">
              <a:avLst/>
            </a:prstGeom>
          </p:spPr>
        </p:pic>
      </p:grpSp>
      <p:grpSp>
        <p:nvGrpSpPr>
          <p:cNvPr id="964" name="Group 963">
            <a:extLst>
              <a:ext uri="{FF2B5EF4-FFF2-40B4-BE49-F238E27FC236}">
                <a16:creationId xmlns:a16="http://schemas.microsoft.com/office/drawing/2014/main" id="{FB0C91D3-AAB8-C626-CAD5-9AAD3F11CB96}"/>
              </a:ext>
            </a:extLst>
          </p:cNvPr>
          <p:cNvGrpSpPr/>
          <p:nvPr/>
        </p:nvGrpSpPr>
        <p:grpSpPr>
          <a:xfrm>
            <a:off x="12742905" y="4078309"/>
            <a:ext cx="568500" cy="443879"/>
            <a:chOff x="329944" y="5990603"/>
            <a:chExt cx="855311" cy="644127"/>
          </a:xfrm>
        </p:grpSpPr>
        <p:pic>
          <p:nvPicPr>
            <p:cNvPr id="965" name="Picture 964" descr="A black and white logo&#10;&#10;Description automatically generated">
              <a:extLst>
                <a:ext uri="{FF2B5EF4-FFF2-40B4-BE49-F238E27FC236}">
                  <a16:creationId xmlns:a16="http://schemas.microsoft.com/office/drawing/2014/main" id="{3DD88B4C-67FE-4B0B-FAF2-44CFD6EA85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66" name="Picture 965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1387B6F8-F25A-2D3F-C5F8-CA0D9CBB7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55" y="5999730"/>
              <a:ext cx="406400" cy="635000"/>
            </a:xfrm>
            <a:prstGeom prst="rect">
              <a:avLst/>
            </a:prstGeom>
          </p:spPr>
        </p:pic>
      </p:grpSp>
      <p:grpSp>
        <p:nvGrpSpPr>
          <p:cNvPr id="967" name="Group 966">
            <a:extLst>
              <a:ext uri="{FF2B5EF4-FFF2-40B4-BE49-F238E27FC236}">
                <a16:creationId xmlns:a16="http://schemas.microsoft.com/office/drawing/2014/main" id="{C25FCF87-5C17-9F23-120F-37C9EB15694C}"/>
              </a:ext>
            </a:extLst>
          </p:cNvPr>
          <p:cNvGrpSpPr/>
          <p:nvPr/>
        </p:nvGrpSpPr>
        <p:grpSpPr>
          <a:xfrm>
            <a:off x="6629905" y="9564155"/>
            <a:ext cx="568500" cy="443879"/>
            <a:chOff x="329944" y="5990603"/>
            <a:chExt cx="855311" cy="644127"/>
          </a:xfrm>
        </p:grpSpPr>
        <p:pic>
          <p:nvPicPr>
            <p:cNvPr id="968" name="Picture 967" descr="A black and white logo&#10;&#10;Description automatically generated">
              <a:extLst>
                <a:ext uri="{FF2B5EF4-FFF2-40B4-BE49-F238E27FC236}">
                  <a16:creationId xmlns:a16="http://schemas.microsoft.com/office/drawing/2014/main" id="{2D721DD9-D382-9B9B-3A80-38A9D15028F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69" name="Picture 968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4BFB0410-BAA7-A46E-3F1C-CEC542FC7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855" y="5999730"/>
              <a:ext cx="406400" cy="635000"/>
            </a:xfrm>
            <a:prstGeom prst="rect">
              <a:avLst/>
            </a:prstGeom>
          </p:spPr>
        </p:pic>
      </p:grpSp>
      <p:grpSp>
        <p:nvGrpSpPr>
          <p:cNvPr id="974" name="Group 973">
            <a:extLst>
              <a:ext uri="{FF2B5EF4-FFF2-40B4-BE49-F238E27FC236}">
                <a16:creationId xmlns:a16="http://schemas.microsoft.com/office/drawing/2014/main" id="{2036453C-7DF0-0563-7321-06A49FF162D5}"/>
              </a:ext>
            </a:extLst>
          </p:cNvPr>
          <p:cNvGrpSpPr/>
          <p:nvPr/>
        </p:nvGrpSpPr>
        <p:grpSpPr>
          <a:xfrm>
            <a:off x="11693868" y="4531059"/>
            <a:ext cx="518432" cy="455466"/>
            <a:chOff x="329944" y="5990603"/>
            <a:chExt cx="890156" cy="605270"/>
          </a:xfrm>
        </p:grpSpPr>
        <p:pic>
          <p:nvPicPr>
            <p:cNvPr id="975" name="Picture 974" descr="A black and white logo&#10;&#10;Description automatically generated">
              <a:extLst>
                <a:ext uri="{FF2B5EF4-FFF2-40B4-BE49-F238E27FC236}">
                  <a16:creationId xmlns:a16="http://schemas.microsoft.com/office/drawing/2014/main" id="{6FF7F225-A131-73FA-605F-205D467B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76" name="Picture 975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85926CFC-9F36-F233-FDDC-2EE4AA5F63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200" y="6011673"/>
              <a:ext cx="469900" cy="584200"/>
            </a:xfrm>
            <a:prstGeom prst="rect">
              <a:avLst/>
            </a:prstGeom>
          </p:spPr>
        </p:pic>
      </p:grpSp>
      <p:grpSp>
        <p:nvGrpSpPr>
          <p:cNvPr id="977" name="Group 976">
            <a:extLst>
              <a:ext uri="{FF2B5EF4-FFF2-40B4-BE49-F238E27FC236}">
                <a16:creationId xmlns:a16="http://schemas.microsoft.com/office/drawing/2014/main" id="{47906D1D-D102-1D97-79D1-52875FD95203}"/>
              </a:ext>
            </a:extLst>
          </p:cNvPr>
          <p:cNvGrpSpPr/>
          <p:nvPr/>
        </p:nvGrpSpPr>
        <p:grpSpPr>
          <a:xfrm>
            <a:off x="7240537" y="8561010"/>
            <a:ext cx="518432" cy="455466"/>
            <a:chOff x="329944" y="5990603"/>
            <a:chExt cx="890156" cy="605270"/>
          </a:xfrm>
        </p:grpSpPr>
        <p:pic>
          <p:nvPicPr>
            <p:cNvPr id="978" name="Picture 977" descr="A black and white logo&#10;&#10;Description automatically generated">
              <a:extLst>
                <a:ext uri="{FF2B5EF4-FFF2-40B4-BE49-F238E27FC236}">
                  <a16:creationId xmlns:a16="http://schemas.microsoft.com/office/drawing/2014/main" id="{2CF86AA2-1C69-32CD-6CC1-7AF7DD3046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979" name="Picture 978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806D4F0E-8F94-F7B8-62D3-7ED142A85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200" y="6011673"/>
              <a:ext cx="469900" cy="584200"/>
            </a:xfrm>
            <a:prstGeom prst="rect">
              <a:avLst/>
            </a:prstGeom>
          </p:spPr>
        </p:pic>
      </p:grpSp>
      <p:grpSp>
        <p:nvGrpSpPr>
          <p:cNvPr id="983" name="Group 982">
            <a:extLst>
              <a:ext uri="{FF2B5EF4-FFF2-40B4-BE49-F238E27FC236}">
                <a16:creationId xmlns:a16="http://schemas.microsoft.com/office/drawing/2014/main" id="{58D765BC-8016-9158-36F7-0430DBAB75D5}"/>
              </a:ext>
            </a:extLst>
          </p:cNvPr>
          <p:cNvGrpSpPr/>
          <p:nvPr/>
        </p:nvGrpSpPr>
        <p:grpSpPr>
          <a:xfrm>
            <a:off x="7753572" y="8039124"/>
            <a:ext cx="609133" cy="507719"/>
            <a:chOff x="337613" y="6989789"/>
            <a:chExt cx="720848" cy="584200"/>
          </a:xfrm>
        </p:grpSpPr>
        <p:pic>
          <p:nvPicPr>
            <p:cNvPr id="984" name="Picture 983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71F5176D-C352-7799-A0A4-5FBBD1BF3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985" name="Picture 984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EF4D0DBA-1722-D2ED-0BF2-C595DC818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861" y="7163602"/>
              <a:ext cx="355600" cy="368300"/>
            </a:xfrm>
            <a:prstGeom prst="rect">
              <a:avLst/>
            </a:prstGeom>
          </p:spPr>
        </p:pic>
      </p:grpSp>
      <p:grpSp>
        <p:nvGrpSpPr>
          <p:cNvPr id="986" name="Group 985">
            <a:extLst>
              <a:ext uri="{FF2B5EF4-FFF2-40B4-BE49-F238E27FC236}">
                <a16:creationId xmlns:a16="http://schemas.microsoft.com/office/drawing/2014/main" id="{2409C9B5-6963-DF04-9342-579D162E7019}"/>
              </a:ext>
            </a:extLst>
          </p:cNvPr>
          <p:cNvGrpSpPr/>
          <p:nvPr/>
        </p:nvGrpSpPr>
        <p:grpSpPr>
          <a:xfrm>
            <a:off x="11073319" y="4989980"/>
            <a:ext cx="609133" cy="507719"/>
            <a:chOff x="337613" y="6989789"/>
            <a:chExt cx="720848" cy="584200"/>
          </a:xfrm>
        </p:grpSpPr>
        <p:pic>
          <p:nvPicPr>
            <p:cNvPr id="987" name="Picture 986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A3138ADD-A549-B944-8858-ABBAE755B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988" name="Picture 987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6A890B35-5AFF-A324-5D1A-C38C6E85C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861" y="7163602"/>
              <a:ext cx="355600" cy="368300"/>
            </a:xfrm>
            <a:prstGeom prst="rect">
              <a:avLst/>
            </a:prstGeom>
          </p:spPr>
        </p:pic>
      </p:grpSp>
      <p:grpSp>
        <p:nvGrpSpPr>
          <p:cNvPr id="991" name="Group 990">
            <a:extLst>
              <a:ext uri="{FF2B5EF4-FFF2-40B4-BE49-F238E27FC236}">
                <a16:creationId xmlns:a16="http://schemas.microsoft.com/office/drawing/2014/main" id="{4A2E8005-F8C8-21F3-C073-6F6B2EE1EFBA}"/>
              </a:ext>
            </a:extLst>
          </p:cNvPr>
          <p:cNvGrpSpPr/>
          <p:nvPr/>
        </p:nvGrpSpPr>
        <p:grpSpPr>
          <a:xfrm>
            <a:off x="12239770" y="4552080"/>
            <a:ext cx="457591" cy="401384"/>
            <a:chOff x="337613" y="6989789"/>
            <a:chExt cx="763656" cy="584200"/>
          </a:xfrm>
        </p:grpSpPr>
        <p:pic>
          <p:nvPicPr>
            <p:cNvPr id="992" name="Picture 991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08F0824D-51F9-2A4D-7163-ADE66FF1F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993" name="Picture 992" descr="A letter v in black&#10;&#10;Description automatically generated">
              <a:extLst>
                <a:ext uri="{FF2B5EF4-FFF2-40B4-BE49-F238E27FC236}">
                  <a16:creationId xmlns:a16="http://schemas.microsoft.com/office/drawing/2014/main" id="{ADD1EEA4-200D-C8EC-2FB6-0470EA1602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669" y="7061367"/>
              <a:ext cx="355600" cy="482600"/>
            </a:xfrm>
            <a:prstGeom prst="rect">
              <a:avLst/>
            </a:prstGeom>
          </p:spPr>
        </p:pic>
      </p:grpSp>
      <p:grpSp>
        <p:nvGrpSpPr>
          <p:cNvPr id="994" name="Group 993">
            <a:extLst>
              <a:ext uri="{FF2B5EF4-FFF2-40B4-BE49-F238E27FC236}">
                <a16:creationId xmlns:a16="http://schemas.microsoft.com/office/drawing/2014/main" id="{EF69D0D6-D64C-2A41-9DF6-8AEA9062D6DA}"/>
              </a:ext>
            </a:extLst>
          </p:cNvPr>
          <p:cNvGrpSpPr/>
          <p:nvPr/>
        </p:nvGrpSpPr>
        <p:grpSpPr>
          <a:xfrm>
            <a:off x="7245880" y="9073701"/>
            <a:ext cx="457591" cy="401384"/>
            <a:chOff x="337613" y="6989789"/>
            <a:chExt cx="763656" cy="584200"/>
          </a:xfrm>
        </p:grpSpPr>
        <p:pic>
          <p:nvPicPr>
            <p:cNvPr id="995" name="Picture 994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67072E5F-CFA6-CEF8-3469-439083016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996" name="Picture 995" descr="A letter v in black&#10;&#10;Description automatically generated">
              <a:extLst>
                <a:ext uri="{FF2B5EF4-FFF2-40B4-BE49-F238E27FC236}">
                  <a16:creationId xmlns:a16="http://schemas.microsoft.com/office/drawing/2014/main" id="{AFB762BE-2B8C-8E04-69DE-06B68CF2F7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669" y="7061367"/>
              <a:ext cx="355600" cy="482600"/>
            </a:xfrm>
            <a:prstGeom prst="rect">
              <a:avLst/>
            </a:prstGeom>
          </p:spPr>
        </p:pic>
      </p:grpSp>
      <p:grpSp>
        <p:nvGrpSpPr>
          <p:cNvPr id="999" name="Group 998">
            <a:extLst>
              <a:ext uri="{FF2B5EF4-FFF2-40B4-BE49-F238E27FC236}">
                <a16:creationId xmlns:a16="http://schemas.microsoft.com/office/drawing/2014/main" id="{B1E496CA-01D5-C1B9-E254-8D286897D5EC}"/>
              </a:ext>
            </a:extLst>
          </p:cNvPr>
          <p:cNvGrpSpPr/>
          <p:nvPr/>
        </p:nvGrpSpPr>
        <p:grpSpPr>
          <a:xfrm>
            <a:off x="11646847" y="4975356"/>
            <a:ext cx="541071" cy="495490"/>
            <a:chOff x="337613" y="6989789"/>
            <a:chExt cx="883133" cy="584200"/>
          </a:xfrm>
        </p:grpSpPr>
        <p:pic>
          <p:nvPicPr>
            <p:cNvPr id="1000" name="Picture 999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87FE3480-00E0-9942-E76D-2C2521A70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001" name="Picture 1000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C535F665-73B0-909A-462C-E10F0E48B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46" y="7110692"/>
              <a:ext cx="406400" cy="444500"/>
            </a:xfrm>
            <a:prstGeom prst="rect">
              <a:avLst/>
            </a:prstGeom>
          </p:spPr>
        </p:pic>
      </p:grpSp>
      <p:grpSp>
        <p:nvGrpSpPr>
          <p:cNvPr id="1002" name="Group 1001">
            <a:extLst>
              <a:ext uri="{FF2B5EF4-FFF2-40B4-BE49-F238E27FC236}">
                <a16:creationId xmlns:a16="http://schemas.microsoft.com/office/drawing/2014/main" id="{C49B3FB6-34CA-68B6-25F8-2F10942445CA}"/>
              </a:ext>
            </a:extLst>
          </p:cNvPr>
          <p:cNvGrpSpPr/>
          <p:nvPr/>
        </p:nvGrpSpPr>
        <p:grpSpPr>
          <a:xfrm>
            <a:off x="7767188" y="8548582"/>
            <a:ext cx="541071" cy="495490"/>
            <a:chOff x="337613" y="6989789"/>
            <a:chExt cx="883133" cy="584200"/>
          </a:xfrm>
        </p:grpSpPr>
        <p:pic>
          <p:nvPicPr>
            <p:cNvPr id="1003" name="Picture 1002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617DF460-BAD6-26D6-3F0E-6859B13B9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004" name="Picture 1003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9DF11353-EA8E-EABC-A7FC-3383484AD5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46" y="7110692"/>
              <a:ext cx="406400" cy="444500"/>
            </a:xfrm>
            <a:prstGeom prst="rect">
              <a:avLst/>
            </a:prstGeom>
          </p:spPr>
        </p:pic>
      </p:grpSp>
      <p:grpSp>
        <p:nvGrpSpPr>
          <p:cNvPr id="1007" name="Group 1006">
            <a:extLst>
              <a:ext uri="{FF2B5EF4-FFF2-40B4-BE49-F238E27FC236}">
                <a16:creationId xmlns:a16="http://schemas.microsoft.com/office/drawing/2014/main" id="{870AC520-3FBC-12AD-A5A0-76976C268A21}"/>
              </a:ext>
            </a:extLst>
          </p:cNvPr>
          <p:cNvGrpSpPr/>
          <p:nvPr/>
        </p:nvGrpSpPr>
        <p:grpSpPr>
          <a:xfrm>
            <a:off x="9474701" y="5603349"/>
            <a:ext cx="535268" cy="395254"/>
            <a:chOff x="329944" y="5990603"/>
            <a:chExt cx="841142" cy="618011"/>
          </a:xfrm>
        </p:grpSpPr>
        <p:pic>
          <p:nvPicPr>
            <p:cNvPr id="1008" name="Picture 1007" descr="A black and white logo&#10;&#10;Description automatically generated">
              <a:extLst>
                <a:ext uri="{FF2B5EF4-FFF2-40B4-BE49-F238E27FC236}">
                  <a16:creationId xmlns:a16="http://schemas.microsoft.com/office/drawing/2014/main" id="{38078730-955A-4F52-39F7-310A1116C2E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1009" name="Picture 1008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74334A3C-5834-C4E7-05C2-DC66B1257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186" y="6062514"/>
              <a:ext cx="469900" cy="546100"/>
            </a:xfrm>
            <a:prstGeom prst="rect">
              <a:avLst/>
            </a:prstGeom>
          </p:spPr>
        </p:pic>
      </p:grpSp>
      <p:grpSp>
        <p:nvGrpSpPr>
          <p:cNvPr id="1010" name="Group 1009">
            <a:extLst>
              <a:ext uri="{FF2B5EF4-FFF2-40B4-BE49-F238E27FC236}">
                <a16:creationId xmlns:a16="http://schemas.microsoft.com/office/drawing/2014/main" id="{C6337462-3E17-6964-E89B-1F99ABD221C4}"/>
              </a:ext>
            </a:extLst>
          </p:cNvPr>
          <p:cNvGrpSpPr/>
          <p:nvPr/>
        </p:nvGrpSpPr>
        <p:grpSpPr>
          <a:xfrm>
            <a:off x="8324047" y="6603381"/>
            <a:ext cx="535268" cy="395254"/>
            <a:chOff x="329944" y="5990603"/>
            <a:chExt cx="841142" cy="618011"/>
          </a:xfrm>
        </p:grpSpPr>
        <p:pic>
          <p:nvPicPr>
            <p:cNvPr id="1011" name="Picture 1010" descr="A black and white logo&#10;&#10;Description automatically generated">
              <a:extLst>
                <a:ext uri="{FF2B5EF4-FFF2-40B4-BE49-F238E27FC236}">
                  <a16:creationId xmlns:a16="http://schemas.microsoft.com/office/drawing/2014/main" id="{22925DEB-35C4-788D-398A-4D375FD06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1012" name="Picture 1011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8FF80CBE-64E5-EF15-B96F-DCB8AFD63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186" y="6062514"/>
              <a:ext cx="469900" cy="546100"/>
            </a:xfrm>
            <a:prstGeom prst="rect">
              <a:avLst/>
            </a:prstGeom>
          </p:spPr>
        </p:pic>
      </p:grpSp>
      <p:grpSp>
        <p:nvGrpSpPr>
          <p:cNvPr id="1015" name="Group 1014">
            <a:extLst>
              <a:ext uri="{FF2B5EF4-FFF2-40B4-BE49-F238E27FC236}">
                <a16:creationId xmlns:a16="http://schemas.microsoft.com/office/drawing/2014/main" id="{54C39325-8483-6590-E968-BFA22AC2EE27}"/>
              </a:ext>
            </a:extLst>
          </p:cNvPr>
          <p:cNvGrpSpPr/>
          <p:nvPr/>
        </p:nvGrpSpPr>
        <p:grpSpPr>
          <a:xfrm>
            <a:off x="8341565" y="7045440"/>
            <a:ext cx="528475" cy="504548"/>
            <a:chOff x="329944" y="5927103"/>
            <a:chExt cx="806954" cy="660400"/>
          </a:xfrm>
        </p:grpSpPr>
        <p:pic>
          <p:nvPicPr>
            <p:cNvPr id="1016" name="Picture 1015" descr="A black and white logo&#10;&#10;Description automatically generated">
              <a:extLst>
                <a:ext uri="{FF2B5EF4-FFF2-40B4-BE49-F238E27FC236}">
                  <a16:creationId xmlns:a16="http://schemas.microsoft.com/office/drawing/2014/main" id="{BA95F991-B5A3-CAC8-6830-385DAC7365B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1017" name="Picture 1016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9DF9110E-1733-34E2-D09A-F0C80C3C7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798" y="5927103"/>
              <a:ext cx="419100" cy="660400"/>
            </a:xfrm>
            <a:prstGeom prst="rect">
              <a:avLst/>
            </a:prstGeom>
          </p:spPr>
        </p:pic>
      </p:grpSp>
      <p:grpSp>
        <p:nvGrpSpPr>
          <p:cNvPr id="1018" name="Group 1017">
            <a:extLst>
              <a:ext uri="{FF2B5EF4-FFF2-40B4-BE49-F238E27FC236}">
                <a16:creationId xmlns:a16="http://schemas.microsoft.com/office/drawing/2014/main" id="{F496A98F-8AAF-A63D-0407-CF12FB1C0481}"/>
              </a:ext>
            </a:extLst>
          </p:cNvPr>
          <p:cNvGrpSpPr/>
          <p:nvPr/>
        </p:nvGrpSpPr>
        <p:grpSpPr>
          <a:xfrm>
            <a:off x="9984220" y="5503994"/>
            <a:ext cx="528475" cy="504548"/>
            <a:chOff x="329944" y="5927103"/>
            <a:chExt cx="806954" cy="660400"/>
          </a:xfrm>
        </p:grpSpPr>
        <p:pic>
          <p:nvPicPr>
            <p:cNvPr id="1019" name="Picture 1018" descr="A black and white logo&#10;&#10;Description automatically generated">
              <a:extLst>
                <a:ext uri="{FF2B5EF4-FFF2-40B4-BE49-F238E27FC236}">
                  <a16:creationId xmlns:a16="http://schemas.microsoft.com/office/drawing/2014/main" id="{5D879BD9-400C-51D5-67CC-14E4EB93924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1020" name="Picture 1019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3023D25D-6963-E7BB-22BA-48CFEA3D1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798" y="5927103"/>
              <a:ext cx="419100" cy="660400"/>
            </a:xfrm>
            <a:prstGeom prst="rect">
              <a:avLst/>
            </a:prstGeom>
          </p:spPr>
        </p:pic>
      </p:grpSp>
      <p:grpSp>
        <p:nvGrpSpPr>
          <p:cNvPr id="1023" name="Group 1022">
            <a:extLst>
              <a:ext uri="{FF2B5EF4-FFF2-40B4-BE49-F238E27FC236}">
                <a16:creationId xmlns:a16="http://schemas.microsoft.com/office/drawing/2014/main" id="{9CF9DC10-DDE7-73CF-B779-A317A39059F3}"/>
              </a:ext>
            </a:extLst>
          </p:cNvPr>
          <p:cNvGrpSpPr/>
          <p:nvPr/>
        </p:nvGrpSpPr>
        <p:grpSpPr>
          <a:xfrm>
            <a:off x="8348017" y="7616941"/>
            <a:ext cx="554883" cy="407520"/>
            <a:chOff x="337613" y="6989789"/>
            <a:chExt cx="839226" cy="584200"/>
          </a:xfrm>
        </p:grpSpPr>
        <p:pic>
          <p:nvPicPr>
            <p:cNvPr id="1024" name="Picture 1023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ACCBAC2A-35D9-1A93-0B8A-24BC9BC9C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025" name="Picture 1024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399CB7F6-78D8-F0CE-023D-3935D8364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639" y="7078689"/>
              <a:ext cx="457200" cy="406400"/>
            </a:xfrm>
            <a:prstGeom prst="rect">
              <a:avLst/>
            </a:prstGeom>
          </p:spPr>
        </p:pic>
      </p:grpSp>
      <p:grpSp>
        <p:nvGrpSpPr>
          <p:cNvPr id="1026" name="Group 1025">
            <a:extLst>
              <a:ext uri="{FF2B5EF4-FFF2-40B4-BE49-F238E27FC236}">
                <a16:creationId xmlns:a16="http://schemas.microsoft.com/office/drawing/2014/main" id="{1E06F195-A805-31C0-EAF0-10B6D086C1A5}"/>
              </a:ext>
            </a:extLst>
          </p:cNvPr>
          <p:cNvGrpSpPr/>
          <p:nvPr/>
        </p:nvGrpSpPr>
        <p:grpSpPr>
          <a:xfrm>
            <a:off x="10565381" y="5582362"/>
            <a:ext cx="554883" cy="407520"/>
            <a:chOff x="337613" y="6989789"/>
            <a:chExt cx="839226" cy="584200"/>
          </a:xfrm>
        </p:grpSpPr>
        <p:pic>
          <p:nvPicPr>
            <p:cNvPr id="1027" name="Picture 1026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0278F703-FC88-232C-38F5-9E0BD76B9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028" name="Picture 1027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A4277570-8CE3-884F-CEA7-93A463D16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639" y="7078689"/>
              <a:ext cx="457200" cy="406400"/>
            </a:xfrm>
            <a:prstGeom prst="rect">
              <a:avLst/>
            </a:prstGeom>
          </p:spPr>
        </p:pic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565611D3-5BF7-685C-E93A-48A5EF3B2B14}"/>
              </a:ext>
            </a:extLst>
          </p:cNvPr>
          <p:cNvGrpSpPr/>
          <p:nvPr/>
        </p:nvGrpSpPr>
        <p:grpSpPr>
          <a:xfrm>
            <a:off x="11144555" y="5650761"/>
            <a:ext cx="526648" cy="237298"/>
            <a:chOff x="337613" y="6989789"/>
            <a:chExt cx="902624" cy="584200"/>
          </a:xfrm>
        </p:grpSpPr>
        <p:pic>
          <p:nvPicPr>
            <p:cNvPr id="1032" name="Picture 1031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F6AA2470-0806-B376-7622-19B849B6B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033" name="Picture 1032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C189178F-215B-B1FD-9AEC-220D02812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537" y="6989789"/>
              <a:ext cx="520700" cy="584200"/>
            </a:xfrm>
            <a:prstGeom prst="rect">
              <a:avLst/>
            </a:prstGeom>
          </p:spPr>
        </p:pic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D9099697-5D97-1545-D968-67823C17C76D}"/>
              </a:ext>
            </a:extLst>
          </p:cNvPr>
          <p:cNvGrpSpPr/>
          <p:nvPr/>
        </p:nvGrpSpPr>
        <p:grpSpPr>
          <a:xfrm>
            <a:off x="8367851" y="8206267"/>
            <a:ext cx="526648" cy="237298"/>
            <a:chOff x="337613" y="6989789"/>
            <a:chExt cx="902624" cy="584200"/>
          </a:xfrm>
        </p:grpSpPr>
        <p:pic>
          <p:nvPicPr>
            <p:cNvPr id="1035" name="Picture 1034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A6F6B5F3-FDF2-5EBD-9492-FBD5D9320DC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036" name="Picture 1035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A0938F9A-29F6-210E-54DA-76A38A12A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537" y="6989789"/>
              <a:ext cx="520700" cy="584200"/>
            </a:xfrm>
            <a:prstGeom prst="rect">
              <a:avLst/>
            </a:prstGeom>
          </p:spPr>
        </p:pic>
      </p:grpSp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983BD161-57F8-2A19-0EBB-8AE9BCE52683}"/>
              </a:ext>
            </a:extLst>
          </p:cNvPr>
          <p:cNvGrpSpPr/>
          <p:nvPr/>
        </p:nvGrpSpPr>
        <p:grpSpPr>
          <a:xfrm>
            <a:off x="7212343" y="9631393"/>
            <a:ext cx="540367" cy="367576"/>
            <a:chOff x="337613" y="6989789"/>
            <a:chExt cx="885088" cy="613073"/>
          </a:xfrm>
        </p:grpSpPr>
        <p:pic>
          <p:nvPicPr>
            <p:cNvPr id="1040" name="Picture 1039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9919B200-90DE-4F1F-5245-1139FD12F4F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041" name="Picture 1040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2F2BBB66-61EC-B67A-8CC8-DF8CBC6DF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01" y="7018662"/>
              <a:ext cx="419100" cy="584200"/>
            </a:xfrm>
            <a:prstGeom prst="rect">
              <a:avLst/>
            </a:prstGeom>
          </p:spPr>
        </p:pic>
      </p:grp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5D299E67-B817-93EA-8244-CAC47A8AFE1C}"/>
              </a:ext>
            </a:extLst>
          </p:cNvPr>
          <p:cNvGrpSpPr/>
          <p:nvPr/>
        </p:nvGrpSpPr>
        <p:grpSpPr>
          <a:xfrm>
            <a:off x="12784162" y="4604189"/>
            <a:ext cx="540367" cy="367576"/>
            <a:chOff x="337613" y="6989789"/>
            <a:chExt cx="885088" cy="613073"/>
          </a:xfrm>
        </p:grpSpPr>
        <p:pic>
          <p:nvPicPr>
            <p:cNvPr id="1043" name="Picture 1042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A1212750-21F2-6200-AC4E-220CDAB1B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044" name="Picture 1043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1DEE296A-706A-DDCE-583A-B9526C970F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01" y="7018662"/>
              <a:ext cx="419100" cy="584200"/>
            </a:xfrm>
            <a:prstGeom prst="rect">
              <a:avLst/>
            </a:prstGeom>
          </p:spPr>
        </p:pic>
      </p:grpSp>
      <p:grpSp>
        <p:nvGrpSpPr>
          <p:cNvPr id="1048" name="Group 1047">
            <a:extLst>
              <a:ext uri="{FF2B5EF4-FFF2-40B4-BE49-F238E27FC236}">
                <a16:creationId xmlns:a16="http://schemas.microsoft.com/office/drawing/2014/main" id="{608D01E5-D5F1-7073-ED90-AF4FFB9BCEF4}"/>
              </a:ext>
            </a:extLst>
          </p:cNvPr>
          <p:cNvGrpSpPr/>
          <p:nvPr/>
        </p:nvGrpSpPr>
        <p:grpSpPr>
          <a:xfrm>
            <a:off x="12228332" y="5027726"/>
            <a:ext cx="526651" cy="492951"/>
            <a:chOff x="356972" y="8057724"/>
            <a:chExt cx="735541" cy="571500"/>
          </a:xfrm>
        </p:grpSpPr>
        <p:pic>
          <p:nvPicPr>
            <p:cNvPr id="1049" name="Picture 1048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FF104AF1-61EE-8C44-0600-F4E9078D9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050" name="Picture 1049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646338FB-343F-E74F-9282-31E848CAB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913" y="8146218"/>
              <a:ext cx="355600" cy="368300"/>
            </a:xfrm>
            <a:prstGeom prst="rect">
              <a:avLst/>
            </a:prstGeom>
          </p:spPr>
        </p:pic>
      </p:grpSp>
      <p:grpSp>
        <p:nvGrpSpPr>
          <p:cNvPr id="1051" name="Group 1050">
            <a:extLst>
              <a:ext uri="{FF2B5EF4-FFF2-40B4-BE49-F238E27FC236}">
                <a16:creationId xmlns:a16="http://schemas.microsoft.com/office/drawing/2014/main" id="{9CDA031C-BDF3-9BF2-7CD7-F106256D4FC8}"/>
              </a:ext>
            </a:extLst>
          </p:cNvPr>
          <p:cNvGrpSpPr/>
          <p:nvPr/>
        </p:nvGrpSpPr>
        <p:grpSpPr>
          <a:xfrm>
            <a:off x="7792008" y="9022591"/>
            <a:ext cx="526651" cy="492951"/>
            <a:chOff x="356972" y="8057724"/>
            <a:chExt cx="735541" cy="571500"/>
          </a:xfrm>
        </p:grpSpPr>
        <p:pic>
          <p:nvPicPr>
            <p:cNvPr id="1052" name="Picture 1051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D2226BDA-CCE1-55CE-C003-AD11949B1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053" name="Picture 1052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C9AEEB0A-0EE9-C975-2355-E3827D7E01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913" y="8146218"/>
              <a:ext cx="355600" cy="368300"/>
            </a:xfrm>
            <a:prstGeom prst="rect">
              <a:avLst/>
            </a:prstGeom>
          </p:spPr>
        </p:pic>
      </p:grp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EEB79EFC-9A5D-2269-741C-028E242EC11E}"/>
              </a:ext>
            </a:extLst>
          </p:cNvPr>
          <p:cNvGrpSpPr/>
          <p:nvPr/>
        </p:nvGrpSpPr>
        <p:grpSpPr>
          <a:xfrm>
            <a:off x="11655534" y="5534286"/>
            <a:ext cx="491264" cy="464317"/>
            <a:chOff x="356972" y="8057724"/>
            <a:chExt cx="885769" cy="571500"/>
          </a:xfrm>
        </p:grpSpPr>
        <p:pic>
          <p:nvPicPr>
            <p:cNvPr id="1057" name="Picture 1056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9BE2AC62-8EF0-8373-5250-BE777D6BF0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058" name="Picture 1057" descr="A black and white logo&#10;&#10;Description automatically generated">
              <a:extLst>
                <a:ext uri="{FF2B5EF4-FFF2-40B4-BE49-F238E27FC236}">
                  <a16:creationId xmlns:a16="http://schemas.microsoft.com/office/drawing/2014/main" id="{0166593D-B1B7-BB7E-9BA0-D7068C93F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541" y="8095824"/>
              <a:ext cx="457200" cy="533400"/>
            </a:xfrm>
            <a:prstGeom prst="rect">
              <a:avLst/>
            </a:prstGeom>
          </p:spPr>
        </p:pic>
      </p:grpSp>
      <p:grpSp>
        <p:nvGrpSpPr>
          <p:cNvPr id="1059" name="Group 1058">
            <a:extLst>
              <a:ext uri="{FF2B5EF4-FFF2-40B4-BE49-F238E27FC236}">
                <a16:creationId xmlns:a16="http://schemas.microsoft.com/office/drawing/2014/main" id="{ECA7366B-6C33-0B1C-0223-881F064D823E}"/>
              </a:ext>
            </a:extLst>
          </p:cNvPr>
          <p:cNvGrpSpPr/>
          <p:nvPr/>
        </p:nvGrpSpPr>
        <p:grpSpPr>
          <a:xfrm>
            <a:off x="8385792" y="8562016"/>
            <a:ext cx="491264" cy="464317"/>
            <a:chOff x="356972" y="8057724"/>
            <a:chExt cx="885769" cy="571500"/>
          </a:xfrm>
        </p:grpSpPr>
        <p:pic>
          <p:nvPicPr>
            <p:cNvPr id="1060" name="Picture 1059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A630432E-05AE-857E-3AEC-EAAA581FF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061" name="Picture 1060" descr="A black and white logo&#10;&#10;Description automatically generated">
              <a:extLst>
                <a:ext uri="{FF2B5EF4-FFF2-40B4-BE49-F238E27FC236}">
                  <a16:creationId xmlns:a16="http://schemas.microsoft.com/office/drawing/2014/main" id="{D3FB89B4-3425-529A-EDCF-952817D8BC3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541" y="8095824"/>
              <a:ext cx="457200" cy="533400"/>
            </a:xfrm>
            <a:prstGeom prst="rect">
              <a:avLst/>
            </a:prstGeom>
          </p:spPr>
        </p:pic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7D6972B3-8AA6-9A17-31FA-D3A9DEC9AE87}"/>
              </a:ext>
            </a:extLst>
          </p:cNvPr>
          <p:cNvGrpSpPr/>
          <p:nvPr/>
        </p:nvGrpSpPr>
        <p:grpSpPr>
          <a:xfrm>
            <a:off x="12751707" y="5056866"/>
            <a:ext cx="585561" cy="463678"/>
            <a:chOff x="356972" y="8057724"/>
            <a:chExt cx="862476" cy="618798"/>
          </a:xfrm>
        </p:grpSpPr>
        <p:pic>
          <p:nvPicPr>
            <p:cNvPr id="1066" name="Picture 1065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124FF06C-0831-0A52-52BD-EDF498CA8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067" name="Picture 1066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4C5716E8-8AAE-28F3-D1AB-A94854C2E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048" y="8232022"/>
              <a:ext cx="406400" cy="444500"/>
            </a:xfrm>
            <a:prstGeom prst="rect">
              <a:avLst/>
            </a:prstGeom>
          </p:spPr>
        </p:pic>
      </p:grp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F15B4F33-3E62-1AB5-8FEE-ECD658D36BF4}"/>
              </a:ext>
            </a:extLst>
          </p:cNvPr>
          <p:cNvGrpSpPr/>
          <p:nvPr/>
        </p:nvGrpSpPr>
        <p:grpSpPr>
          <a:xfrm>
            <a:off x="7756442" y="9575586"/>
            <a:ext cx="585561" cy="463678"/>
            <a:chOff x="356972" y="8057724"/>
            <a:chExt cx="862476" cy="618798"/>
          </a:xfrm>
        </p:grpSpPr>
        <p:pic>
          <p:nvPicPr>
            <p:cNvPr id="1069" name="Picture 1068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D01DAC51-C9FE-BF9B-7177-47DA301E8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070" name="Picture 1069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1B7CEB64-9CBC-8BBF-0DE2-C985C5EA0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048" y="8232022"/>
              <a:ext cx="406400" cy="444500"/>
            </a:xfrm>
            <a:prstGeom prst="rect">
              <a:avLst/>
            </a:prstGeom>
          </p:spPr>
        </p:pic>
      </p:grpSp>
      <p:grpSp>
        <p:nvGrpSpPr>
          <p:cNvPr id="1076" name="Group 1075">
            <a:extLst>
              <a:ext uri="{FF2B5EF4-FFF2-40B4-BE49-F238E27FC236}">
                <a16:creationId xmlns:a16="http://schemas.microsoft.com/office/drawing/2014/main" id="{DECA1E27-93D0-5AA8-7F86-927928B9A218}"/>
              </a:ext>
            </a:extLst>
          </p:cNvPr>
          <p:cNvGrpSpPr/>
          <p:nvPr/>
        </p:nvGrpSpPr>
        <p:grpSpPr>
          <a:xfrm>
            <a:off x="8868259" y="6600553"/>
            <a:ext cx="535480" cy="380162"/>
            <a:chOff x="329944" y="5990603"/>
            <a:chExt cx="859688" cy="603105"/>
          </a:xfrm>
        </p:grpSpPr>
        <p:pic>
          <p:nvPicPr>
            <p:cNvPr id="1077" name="Picture 1076" descr="A black and white logo&#10;&#10;Description automatically generated">
              <a:extLst>
                <a:ext uri="{FF2B5EF4-FFF2-40B4-BE49-F238E27FC236}">
                  <a16:creationId xmlns:a16="http://schemas.microsoft.com/office/drawing/2014/main" id="{D1465645-D5AD-CFF4-B1AB-14A3691B7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1078" name="Picture 1077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116518BD-45A9-65BB-377C-D36C86BC55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932" y="6009508"/>
              <a:ext cx="520700" cy="584200"/>
            </a:xfrm>
            <a:prstGeom prst="rect">
              <a:avLst/>
            </a:prstGeom>
          </p:spPr>
        </p:pic>
      </p:grpSp>
      <p:grpSp>
        <p:nvGrpSpPr>
          <p:cNvPr id="1079" name="Group 1078">
            <a:extLst>
              <a:ext uri="{FF2B5EF4-FFF2-40B4-BE49-F238E27FC236}">
                <a16:creationId xmlns:a16="http://schemas.microsoft.com/office/drawing/2014/main" id="{57BC17EF-53C5-AF91-F580-6B78EDE3A694}"/>
              </a:ext>
            </a:extLst>
          </p:cNvPr>
          <p:cNvGrpSpPr/>
          <p:nvPr/>
        </p:nvGrpSpPr>
        <p:grpSpPr>
          <a:xfrm>
            <a:off x="9479367" y="6125287"/>
            <a:ext cx="535480" cy="380162"/>
            <a:chOff x="329944" y="5990603"/>
            <a:chExt cx="859688" cy="603105"/>
          </a:xfrm>
        </p:grpSpPr>
        <p:pic>
          <p:nvPicPr>
            <p:cNvPr id="1080" name="Picture 1079" descr="A black and white logo&#10;&#10;Description automatically generated">
              <a:extLst>
                <a:ext uri="{FF2B5EF4-FFF2-40B4-BE49-F238E27FC236}">
                  <a16:creationId xmlns:a16="http://schemas.microsoft.com/office/drawing/2014/main" id="{8018CE74-1491-4C57-9DF3-37A2D85F4A5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4" y="5990603"/>
              <a:ext cx="457200" cy="533400"/>
            </a:xfrm>
            <a:prstGeom prst="rect">
              <a:avLst/>
            </a:prstGeom>
          </p:spPr>
        </p:pic>
        <p:pic>
          <p:nvPicPr>
            <p:cNvPr id="1081" name="Picture 1080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A05B665F-110E-1A9A-2FD2-0C50BC083A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932" y="6009508"/>
              <a:ext cx="520700" cy="584200"/>
            </a:xfrm>
            <a:prstGeom prst="rect">
              <a:avLst/>
            </a:prstGeom>
          </p:spPr>
        </p:pic>
      </p:grpSp>
      <p:grpSp>
        <p:nvGrpSpPr>
          <p:cNvPr id="1088" name="Group 1087">
            <a:extLst>
              <a:ext uri="{FF2B5EF4-FFF2-40B4-BE49-F238E27FC236}">
                <a16:creationId xmlns:a16="http://schemas.microsoft.com/office/drawing/2014/main" id="{5B04D7D3-E008-E3B7-8B0E-6D88A9BFEBA7}"/>
              </a:ext>
            </a:extLst>
          </p:cNvPr>
          <p:cNvGrpSpPr/>
          <p:nvPr/>
        </p:nvGrpSpPr>
        <p:grpSpPr>
          <a:xfrm>
            <a:off x="9972207" y="6039803"/>
            <a:ext cx="545465" cy="544646"/>
            <a:chOff x="337613" y="6989789"/>
            <a:chExt cx="892175" cy="584200"/>
          </a:xfrm>
        </p:grpSpPr>
        <p:pic>
          <p:nvPicPr>
            <p:cNvPr id="1089" name="Picture 1088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F67AAABA-DEE2-8CCE-7D9D-99856DEA6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090" name="Picture 1089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B7297892-A2DC-D620-CA54-5BC339330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188" y="6989789"/>
              <a:ext cx="482600" cy="584200"/>
            </a:xfrm>
            <a:prstGeom prst="rect">
              <a:avLst/>
            </a:prstGeom>
          </p:spPr>
        </p:pic>
      </p:grpSp>
      <p:grpSp>
        <p:nvGrpSpPr>
          <p:cNvPr id="1091" name="Group 1090">
            <a:extLst>
              <a:ext uri="{FF2B5EF4-FFF2-40B4-BE49-F238E27FC236}">
                <a16:creationId xmlns:a16="http://schemas.microsoft.com/office/drawing/2014/main" id="{1D6C77B2-E44F-381C-0891-BD2F4D33C335}"/>
              </a:ext>
            </a:extLst>
          </p:cNvPr>
          <p:cNvGrpSpPr/>
          <p:nvPr/>
        </p:nvGrpSpPr>
        <p:grpSpPr>
          <a:xfrm>
            <a:off x="8890475" y="7005342"/>
            <a:ext cx="545465" cy="544646"/>
            <a:chOff x="337613" y="6989789"/>
            <a:chExt cx="892175" cy="584200"/>
          </a:xfrm>
        </p:grpSpPr>
        <p:pic>
          <p:nvPicPr>
            <p:cNvPr id="1092" name="Picture 1091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5728102E-EB97-11D5-4986-F85837440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093" name="Picture 1092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42458295-C8B8-B263-F53F-E503063B2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188" y="6989789"/>
              <a:ext cx="482600" cy="584200"/>
            </a:xfrm>
            <a:prstGeom prst="rect">
              <a:avLst/>
            </a:prstGeom>
          </p:spPr>
        </p:pic>
      </p:grpSp>
      <p:grpSp>
        <p:nvGrpSpPr>
          <p:cNvPr id="1096" name="Group 1095">
            <a:extLst>
              <a:ext uri="{FF2B5EF4-FFF2-40B4-BE49-F238E27FC236}">
                <a16:creationId xmlns:a16="http://schemas.microsoft.com/office/drawing/2014/main" id="{1F9BBE50-7E17-6D0D-E9F1-FD993D8D92BC}"/>
              </a:ext>
            </a:extLst>
          </p:cNvPr>
          <p:cNvGrpSpPr/>
          <p:nvPr/>
        </p:nvGrpSpPr>
        <p:grpSpPr>
          <a:xfrm>
            <a:off x="10514918" y="6010155"/>
            <a:ext cx="558402" cy="506131"/>
            <a:chOff x="356972" y="8057724"/>
            <a:chExt cx="836083" cy="571500"/>
          </a:xfrm>
        </p:grpSpPr>
        <p:pic>
          <p:nvPicPr>
            <p:cNvPr id="1097" name="Picture 1096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DB0D868E-6AA5-7D20-24B0-C197E28EB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098" name="Picture 1097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0283570B-4E58-5B66-6F56-D1DB6136C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455" y="8129068"/>
              <a:ext cx="355600" cy="368300"/>
            </a:xfrm>
            <a:prstGeom prst="rect">
              <a:avLst/>
            </a:prstGeom>
          </p:spPr>
        </p:pic>
      </p:grpSp>
      <p:grpSp>
        <p:nvGrpSpPr>
          <p:cNvPr id="1099" name="Group 1098">
            <a:extLst>
              <a:ext uri="{FF2B5EF4-FFF2-40B4-BE49-F238E27FC236}">
                <a16:creationId xmlns:a16="http://schemas.microsoft.com/office/drawing/2014/main" id="{9C2CFA47-0E83-AAEC-EF93-D5E0562374D7}"/>
              </a:ext>
            </a:extLst>
          </p:cNvPr>
          <p:cNvGrpSpPr/>
          <p:nvPr/>
        </p:nvGrpSpPr>
        <p:grpSpPr>
          <a:xfrm>
            <a:off x="8872572" y="7533300"/>
            <a:ext cx="558402" cy="506131"/>
            <a:chOff x="356972" y="8057724"/>
            <a:chExt cx="836083" cy="571500"/>
          </a:xfrm>
        </p:grpSpPr>
        <p:pic>
          <p:nvPicPr>
            <p:cNvPr id="1100" name="Picture 1099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85FD316A-09A4-55D8-9B5F-711513F98B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01" name="Picture 1100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0ACF2A66-1980-3829-A585-902AA3E79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455" y="8129068"/>
              <a:ext cx="355600" cy="368300"/>
            </a:xfrm>
            <a:prstGeom prst="rect">
              <a:avLst/>
            </a:prstGeom>
          </p:spPr>
        </p:pic>
      </p:grpSp>
      <p:grpSp>
        <p:nvGrpSpPr>
          <p:cNvPr id="1104" name="Group 1103">
            <a:extLst>
              <a:ext uri="{FF2B5EF4-FFF2-40B4-BE49-F238E27FC236}">
                <a16:creationId xmlns:a16="http://schemas.microsoft.com/office/drawing/2014/main" id="{3BD50415-66BF-9884-F753-D732CA8A93A7}"/>
              </a:ext>
            </a:extLst>
          </p:cNvPr>
          <p:cNvGrpSpPr/>
          <p:nvPr/>
        </p:nvGrpSpPr>
        <p:grpSpPr>
          <a:xfrm>
            <a:off x="9449533" y="6548636"/>
            <a:ext cx="539928" cy="422932"/>
            <a:chOff x="337613" y="6989789"/>
            <a:chExt cx="878068" cy="584200"/>
          </a:xfrm>
        </p:grpSpPr>
        <p:pic>
          <p:nvPicPr>
            <p:cNvPr id="1105" name="Picture 1104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62D4F52B-EBBB-D553-03A9-DE8B226BC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3" y="6989789"/>
              <a:ext cx="482600" cy="584200"/>
            </a:xfrm>
            <a:prstGeom prst="rect">
              <a:avLst/>
            </a:prstGeom>
          </p:spPr>
        </p:pic>
        <p:pic>
          <p:nvPicPr>
            <p:cNvPr id="1106" name="Picture 1105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95ED43CA-CDEF-5D86-95B9-03D082DD6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81" y="6989789"/>
              <a:ext cx="469900" cy="571500"/>
            </a:xfrm>
            <a:prstGeom prst="rect">
              <a:avLst/>
            </a:prstGeom>
          </p:spPr>
        </p:pic>
      </p:grpSp>
      <p:grpSp>
        <p:nvGrpSpPr>
          <p:cNvPr id="1117" name="Group 1116">
            <a:extLst>
              <a:ext uri="{FF2B5EF4-FFF2-40B4-BE49-F238E27FC236}">
                <a16:creationId xmlns:a16="http://schemas.microsoft.com/office/drawing/2014/main" id="{F97A6660-20A3-AA0B-5155-E09BD8EFA35F}"/>
              </a:ext>
            </a:extLst>
          </p:cNvPr>
          <p:cNvGrpSpPr/>
          <p:nvPr/>
        </p:nvGrpSpPr>
        <p:grpSpPr>
          <a:xfrm>
            <a:off x="12206320" y="5520166"/>
            <a:ext cx="591451" cy="579826"/>
            <a:chOff x="356972" y="8057724"/>
            <a:chExt cx="891217" cy="649432"/>
          </a:xfrm>
        </p:grpSpPr>
        <p:pic>
          <p:nvPicPr>
            <p:cNvPr id="1118" name="Picture 1117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8A7528B3-AD4E-883E-6162-728BC7690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19" name="Picture 1118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82666AB7-0035-6076-ADF3-8FF128370C91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989" y="8059456"/>
              <a:ext cx="457200" cy="647700"/>
            </a:xfrm>
            <a:prstGeom prst="rect">
              <a:avLst/>
            </a:prstGeom>
          </p:spPr>
        </p:pic>
      </p:grpSp>
      <p:grpSp>
        <p:nvGrpSpPr>
          <p:cNvPr id="1120" name="Group 1119">
            <a:extLst>
              <a:ext uri="{FF2B5EF4-FFF2-40B4-BE49-F238E27FC236}">
                <a16:creationId xmlns:a16="http://schemas.microsoft.com/office/drawing/2014/main" id="{CDE6FEF0-21B5-388E-60E6-D1F7490746D0}"/>
              </a:ext>
            </a:extLst>
          </p:cNvPr>
          <p:cNvGrpSpPr/>
          <p:nvPr/>
        </p:nvGrpSpPr>
        <p:grpSpPr>
          <a:xfrm>
            <a:off x="8311449" y="9042244"/>
            <a:ext cx="591451" cy="579826"/>
            <a:chOff x="356972" y="8057724"/>
            <a:chExt cx="891217" cy="649432"/>
          </a:xfrm>
        </p:grpSpPr>
        <p:pic>
          <p:nvPicPr>
            <p:cNvPr id="1121" name="Picture 1120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E8895356-FE84-C6ED-F686-9154CF1F4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22" name="Picture 1121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A9E205CA-618B-8029-4920-81735B4202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989" y="8059456"/>
              <a:ext cx="457200" cy="647700"/>
            </a:xfrm>
            <a:prstGeom prst="rect">
              <a:avLst/>
            </a:prstGeom>
          </p:spPr>
        </p:pic>
      </p:grpSp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961A0D1A-53BF-C547-7E4F-6B1B8DDB984E}"/>
              </a:ext>
            </a:extLst>
          </p:cNvPr>
          <p:cNvGrpSpPr/>
          <p:nvPr/>
        </p:nvGrpSpPr>
        <p:grpSpPr>
          <a:xfrm>
            <a:off x="9435940" y="7041411"/>
            <a:ext cx="575976" cy="509065"/>
            <a:chOff x="356972" y="8057724"/>
            <a:chExt cx="828147" cy="571500"/>
          </a:xfrm>
        </p:grpSpPr>
        <p:pic>
          <p:nvPicPr>
            <p:cNvPr id="1129" name="Picture 1128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A2932BB5-DD8E-3F2C-462E-0EAEDA70B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30" name="Picture 1129" descr="A letter v in black&#10;&#10;Description automatically generated">
              <a:extLst>
                <a:ext uri="{FF2B5EF4-FFF2-40B4-BE49-F238E27FC236}">
                  <a16:creationId xmlns:a16="http://schemas.microsoft.com/office/drawing/2014/main" id="{3A263C2E-F9C8-FE16-FA60-4B381850FA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519" y="8127133"/>
              <a:ext cx="355600" cy="482600"/>
            </a:xfrm>
            <a:prstGeom prst="rect">
              <a:avLst/>
            </a:prstGeom>
          </p:spPr>
        </p:pic>
      </p:grpSp>
      <p:grpSp>
        <p:nvGrpSpPr>
          <p:cNvPr id="1131" name="Group 1130">
            <a:extLst>
              <a:ext uri="{FF2B5EF4-FFF2-40B4-BE49-F238E27FC236}">
                <a16:creationId xmlns:a16="http://schemas.microsoft.com/office/drawing/2014/main" id="{D25818A5-695B-F1C4-6D81-92A007784C1A}"/>
              </a:ext>
            </a:extLst>
          </p:cNvPr>
          <p:cNvGrpSpPr/>
          <p:nvPr/>
        </p:nvGrpSpPr>
        <p:grpSpPr>
          <a:xfrm>
            <a:off x="9977843" y="6516286"/>
            <a:ext cx="575976" cy="509065"/>
            <a:chOff x="356972" y="8057724"/>
            <a:chExt cx="828147" cy="571500"/>
          </a:xfrm>
        </p:grpSpPr>
        <p:pic>
          <p:nvPicPr>
            <p:cNvPr id="1132" name="Picture 1131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E88170A2-1546-A258-1F1E-0E0253FA0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33" name="Picture 1132" descr="A letter v in black&#10;&#10;Description automatically generated">
              <a:extLst>
                <a:ext uri="{FF2B5EF4-FFF2-40B4-BE49-F238E27FC236}">
                  <a16:creationId xmlns:a16="http://schemas.microsoft.com/office/drawing/2014/main" id="{27ECD146-DDCC-3B7B-937B-432AC3307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519" y="8127133"/>
              <a:ext cx="355600" cy="482600"/>
            </a:xfrm>
            <a:prstGeom prst="rect">
              <a:avLst/>
            </a:prstGeom>
          </p:spPr>
        </p:pic>
      </p:grpSp>
      <p:grpSp>
        <p:nvGrpSpPr>
          <p:cNvPr id="1137" name="Group 1136">
            <a:extLst>
              <a:ext uri="{FF2B5EF4-FFF2-40B4-BE49-F238E27FC236}">
                <a16:creationId xmlns:a16="http://schemas.microsoft.com/office/drawing/2014/main" id="{04435974-3361-28F7-F602-D2EBAFC4B1C9}"/>
              </a:ext>
            </a:extLst>
          </p:cNvPr>
          <p:cNvGrpSpPr/>
          <p:nvPr/>
        </p:nvGrpSpPr>
        <p:grpSpPr>
          <a:xfrm>
            <a:off x="11110287" y="6033266"/>
            <a:ext cx="575631" cy="493711"/>
            <a:chOff x="356972" y="8032839"/>
            <a:chExt cx="861666" cy="635000"/>
          </a:xfrm>
        </p:grpSpPr>
        <p:pic>
          <p:nvPicPr>
            <p:cNvPr id="1138" name="Picture 1137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25313E58-06E7-727F-946B-58286BF11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39" name="Picture 1138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ACABC05A-10BD-14A1-180F-095B76446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238" y="8032839"/>
              <a:ext cx="406400" cy="635000"/>
            </a:xfrm>
            <a:prstGeom prst="rect">
              <a:avLst/>
            </a:prstGeom>
          </p:spPr>
        </p:pic>
      </p:grpSp>
      <p:grpSp>
        <p:nvGrpSpPr>
          <p:cNvPr id="1140" name="Group 1139">
            <a:extLst>
              <a:ext uri="{FF2B5EF4-FFF2-40B4-BE49-F238E27FC236}">
                <a16:creationId xmlns:a16="http://schemas.microsoft.com/office/drawing/2014/main" id="{63C14B72-D7DF-4A24-2C4E-6D7F24499EC1}"/>
              </a:ext>
            </a:extLst>
          </p:cNvPr>
          <p:cNvGrpSpPr/>
          <p:nvPr/>
        </p:nvGrpSpPr>
        <p:grpSpPr>
          <a:xfrm>
            <a:off x="8875979" y="8064337"/>
            <a:ext cx="575631" cy="493711"/>
            <a:chOff x="356972" y="8032839"/>
            <a:chExt cx="861666" cy="635000"/>
          </a:xfrm>
        </p:grpSpPr>
        <p:pic>
          <p:nvPicPr>
            <p:cNvPr id="1141" name="Picture 1140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A48CF8F6-5AD9-51FA-3AB6-A5991D2A4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42" name="Picture 1141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CA872C62-5156-C7CA-0B1B-25B5BD304E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238" y="8032839"/>
              <a:ext cx="406400" cy="635000"/>
            </a:xfrm>
            <a:prstGeom prst="rect">
              <a:avLst/>
            </a:prstGeom>
          </p:spPr>
        </p:pic>
      </p:grpSp>
      <p:grpSp>
        <p:nvGrpSpPr>
          <p:cNvPr id="1145" name="Group 1144">
            <a:extLst>
              <a:ext uri="{FF2B5EF4-FFF2-40B4-BE49-F238E27FC236}">
                <a16:creationId xmlns:a16="http://schemas.microsoft.com/office/drawing/2014/main" id="{9D15651B-F012-CCE1-2879-B3491DBE64EA}"/>
              </a:ext>
            </a:extLst>
          </p:cNvPr>
          <p:cNvGrpSpPr/>
          <p:nvPr/>
        </p:nvGrpSpPr>
        <p:grpSpPr>
          <a:xfrm>
            <a:off x="10549431" y="6532729"/>
            <a:ext cx="558589" cy="514771"/>
            <a:chOff x="356972" y="8057724"/>
            <a:chExt cx="888487" cy="593616"/>
          </a:xfrm>
        </p:grpSpPr>
        <p:pic>
          <p:nvPicPr>
            <p:cNvPr id="1146" name="Picture 1145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A00F115C-5753-286E-0FCE-CBE9BB745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47" name="Picture 1146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7576BE1E-483C-FC49-BB29-9B012B2EB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259" y="8194140"/>
              <a:ext cx="584200" cy="457200"/>
            </a:xfrm>
            <a:prstGeom prst="rect">
              <a:avLst/>
            </a:prstGeom>
          </p:spPr>
        </p:pic>
      </p:grpSp>
      <p:grpSp>
        <p:nvGrpSpPr>
          <p:cNvPr id="1148" name="Group 1147">
            <a:extLst>
              <a:ext uri="{FF2B5EF4-FFF2-40B4-BE49-F238E27FC236}">
                <a16:creationId xmlns:a16="http://schemas.microsoft.com/office/drawing/2014/main" id="{A6937004-D254-050E-2DB5-7C69C86501EF}"/>
              </a:ext>
            </a:extLst>
          </p:cNvPr>
          <p:cNvGrpSpPr/>
          <p:nvPr/>
        </p:nvGrpSpPr>
        <p:grpSpPr>
          <a:xfrm>
            <a:off x="9448524" y="7547634"/>
            <a:ext cx="558589" cy="514771"/>
            <a:chOff x="356972" y="8057724"/>
            <a:chExt cx="888487" cy="593616"/>
          </a:xfrm>
        </p:grpSpPr>
        <p:pic>
          <p:nvPicPr>
            <p:cNvPr id="1149" name="Picture 1148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5EE4F519-FD16-31D7-6999-2D8DA75DC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50" name="Picture 1149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1F72F288-FFDE-8E4E-F5A9-7BAD26662C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259" y="8194140"/>
              <a:ext cx="584200" cy="457200"/>
            </a:xfrm>
            <a:prstGeom prst="rect">
              <a:avLst/>
            </a:prstGeom>
          </p:spPr>
        </p:pic>
      </p:grpSp>
      <p:grpSp>
        <p:nvGrpSpPr>
          <p:cNvPr id="1160" name="Group 1159">
            <a:extLst>
              <a:ext uri="{FF2B5EF4-FFF2-40B4-BE49-F238E27FC236}">
                <a16:creationId xmlns:a16="http://schemas.microsoft.com/office/drawing/2014/main" id="{5ACDC2CA-450F-0DD9-A53E-508D4D05E0CE}"/>
              </a:ext>
            </a:extLst>
          </p:cNvPr>
          <p:cNvGrpSpPr/>
          <p:nvPr/>
        </p:nvGrpSpPr>
        <p:grpSpPr>
          <a:xfrm>
            <a:off x="12802567" y="5497122"/>
            <a:ext cx="503170" cy="528462"/>
            <a:chOff x="508683" y="9189335"/>
            <a:chExt cx="876951" cy="571500"/>
          </a:xfrm>
        </p:grpSpPr>
        <p:pic>
          <p:nvPicPr>
            <p:cNvPr id="1161" name="Picture 1160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119771A0-9AF2-3B97-9241-19CC0842B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83" y="9277304"/>
              <a:ext cx="406400" cy="444500"/>
            </a:xfrm>
            <a:prstGeom prst="rect">
              <a:avLst/>
            </a:prstGeom>
          </p:spPr>
        </p:pic>
        <p:pic>
          <p:nvPicPr>
            <p:cNvPr id="1162" name="Picture 1161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9321273D-DA1E-05DA-343F-B12F1FDB8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734" y="9189335"/>
              <a:ext cx="469900" cy="571500"/>
            </a:xfrm>
            <a:prstGeom prst="rect">
              <a:avLst/>
            </a:prstGeom>
          </p:spPr>
        </p:pic>
      </p:grpSp>
      <p:grpSp>
        <p:nvGrpSpPr>
          <p:cNvPr id="1163" name="Group 1162">
            <a:extLst>
              <a:ext uri="{FF2B5EF4-FFF2-40B4-BE49-F238E27FC236}">
                <a16:creationId xmlns:a16="http://schemas.microsoft.com/office/drawing/2014/main" id="{CEA2A367-61A3-9FDD-E0B4-4DAA5ABBAD96}"/>
              </a:ext>
            </a:extLst>
          </p:cNvPr>
          <p:cNvGrpSpPr/>
          <p:nvPr/>
        </p:nvGrpSpPr>
        <p:grpSpPr>
          <a:xfrm>
            <a:off x="8399730" y="9542416"/>
            <a:ext cx="503170" cy="528462"/>
            <a:chOff x="508683" y="9189335"/>
            <a:chExt cx="876951" cy="571500"/>
          </a:xfrm>
        </p:grpSpPr>
        <p:pic>
          <p:nvPicPr>
            <p:cNvPr id="1164" name="Picture 1163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816A040F-C5E0-D03F-3BC3-FFE8731117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83" y="9277304"/>
              <a:ext cx="406400" cy="444500"/>
            </a:xfrm>
            <a:prstGeom prst="rect">
              <a:avLst/>
            </a:prstGeom>
          </p:spPr>
        </p:pic>
        <p:pic>
          <p:nvPicPr>
            <p:cNvPr id="1165" name="Picture 1164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CA8FCD0F-B3E0-6439-DC4A-57F2BFBC4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734" y="9189335"/>
              <a:ext cx="469900" cy="571500"/>
            </a:xfrm>
            <a:prstGeom prst="rect">
              <a:avLst/>
            </a:prstGeom>
          </p:spPr>
        </p:pic>
      </p:grpSp>
      <p:grpSp>
        <p:nvGrpSpPr>
          <p:cNvPr id="1169" name="Group 1168">
            <a:extLst>
              <a:ext uri="{FF2B5EF4-FFF2-40B4-BE49-F238E27FC236}">
                <a16:creationId xmlns:a16="http://schemas.microsoft.com/office/drawing/2014/main" id="{94B98F9F-EE28-48BF-1AE2-957A8D2B3706}"/>
              </a:ext>
            </a:extLst>
          </p:cNvPr>
          <p:cNvGrpSpPr/>
          <p:nvPr/>
        </p:nvGrpSpPr>
        <p:grpSpPr>
          <a:xfrm>
            <a:off x="11684027" y="6012638"/>
            <a:ext cx="555744" cy="544645"/>
            <a:chOff x="508683" y="9212430"/>
            <a:chExt cx="767543" cy="509374"/>
          </a:xfrm>
        </p:grpSpPr>
        <p:pic>
          <p:nvPicPr>
            <p:cNvPr id="1170" name="Picture 1169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DF884D6B-BA6D-2E0C-ABCE-A5521A81D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83" y="9277304"/>
              <a:ext cx="406400" cy="444500"/>
            </a:xfrm>
            <a:prstGeom prst="rect">
              <a:avLst/>
            </a:prstGeom>
          </p:spPr>
        </p:pic>
        <p:pic>
          <p:nvPicPr>
            <p:cNvPr id="1171" name="Picture 1170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337DA818-95BB-6192-87D4-32157BFE50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026" y="9212430"/>
              <a:ext cx="457200" cy="495300"/>
            </a:xfrm>
            <a:prstGeom prst="rect">
              <a:avLst/>
            </a:prstGeom>
          </p:spPr>
        </p:pic>
      </p:grpSp>
      <p:grpSp>
        <p:nvGrpSpPr>
          <p:cNvPr id="1172" name="Group 1171">
            <a:extLst>
              <a:ext uri="{FF2B5EF4-FFF2-40B4-BE49-F238E27FC236}">
                <a16:creationId xmlns:a16="http://schemas.microsoft.com/office/drawing/2014/main" id="{78A8D01F-06A6-9335-1B5E-DC80836B7859}"/>
              </a:ext>
            </a:extLst>
          </p:cNvPr>
          <p:cNvGrpSpPr/>
          <p:nvPr/>
        </p:nvGrpSpPr>
        <p:grpSpPr>
          <a:xfrm>
            <a:off x="8907831" y="8536043"/>
            <a:ext cx="555744" cy="544645"/>
            <a:chOff x="508683" y="9212430"/>
            <a:chExt cx="767543" cy="509374"/>
          </a:xfrm>
        </p:grpSpPr>
        <p:pic>
          <p:nvPicPr>
            <p:cNvPr id="1173" name="Picture 1172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4A68B7B7-A04A-FBBD-E64C-389CDBF2F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83" y="9277304"/>
              <a:ext cx="406400" cy="444500"/>
            </a:xfrm>
            <a:prstGeom prst="rect">
              <a:avLst/>
            </a:prstGeom>
          </p:spPr>
        </p:pic>
        <p:pic>
          <p:nvPicPr>
            <p:cNvPr id="1174" name="Picture 1173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9F00281C-D0DF-C5CB-AA84-092C7FC3D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026" y="9212430"/>
              <a:ext cx="457200" cy="495300"/>
            </a:xfrm>
            <a:prstGeom prst="rect">
              <a:avLst/>
            </a:prstGeom>
          </p:spPr>
        </p:pic>
      </p:grpSp>
      <p:grpSp>
        <p:nvGrpSpPr>
          <p:cNvPr id="1177" name="Group 1176">
            <a:extLst>
              <a:ext uri="{FF2B5EF4-FFF2-40B4-BE49-F238E27FC236}">
                <a16:creationId xmlns:a16="http://schemas.microsoft.com/office/drawing/2014/main" id="{DD549CBF-5E25-0A2E-1F27-0CC08822383E}"/>
              </a:ext>
            </a:extLst>
          </p:cNvPr>
          <p:cNvGrpSpPr/>
          <p:nvPr/>
        </p:nvGrpSpPr>
        <p:grpSpPr>
          <a:xfrm>
            <a:off x="9992659" y="7024315"/>
            <a:ext cx="538842" cy="530877"/>
            <a:chOff x="356972" y="8057724"/>
            <a:chExt cx="883265" cy="621235"/>
          </a:xfrm>
        </p:grpSpPr>
        <p:pic>
          <p:nvPicPr>
            <p:cNvPr id="1178" name="Picture 1177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DEBDF97D-7E45-F0BE-A9CF-8491482C1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79" name="Picture 1178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6BA6824A-BBF4-1F82-2E60-5A8A468AFB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537" y="8094759"/>
              <a:ext cx="520700" cy="584200"/>
            </a:xfrm>
            <a:prstGeom prst="rect">
              <a:avLst/>
            </a:prstGeom>
          </p:spPr>
        </p:pic>
      </p:grpSp>
      <p:grpSp>
        <p:nvGrpSpPr>
          <p:cNvPr id="1182" name="Group 1181">
            <a:extLst>
              <a:ext uri="{FF2B5EF4-FFF2-40B4-BE49-F238E27FC236}">
                <a16:creationId xmlns:a16="http://schemas.microsoft.com/office/drawing/2014/main" id="{C174D4AB-48D0-1830-F25A-A33B9D9E0C2F}"/>
              </a:ext>
            </a:extLst>
          </p:cNvPr>
          <p:cNvGrpSpPr/>
          <p:nvPr/>
        </p:nvGrpSpPr>
        <p:grpSpPr>
          <a:xfrm>
            <a:off x="10603411" y="7142669"/>
            <a:ext cx="554145" cy="404965"/>
            <a:chOff x="508683" y="9277304"/>
            <a:chExt cx="812800" cy="444622"/>
          </a:xfrm>
        </p:grpSpPr>
        <p:pic>
          <p:nvPicPr>
            <p:cNvPr id="1183" name="Picture 1182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AE4ED327-59DB-969D-621F-7B6DADE87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83" y="9277304"/>
              <a:ext cx="406400" cy="444500"/>
            </a:xfrm>
            <a:prstGeom prst="rect">
              <a:avLst/>
            </a:prstGeom>
          </p:spPr>
        </p:pic>
        <p:pic>
          <p:nvPicPr>
            <p:cNvPr id="1184" name="Picture 1183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AC3255C0-6C14-5AFC-ECF8-1652ACA882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083" y="9277426"/>
              <a:ext cx="406400" cy="444500"/>
            </a:xfrm>
            <a:prstGeom prst="rect">
              <a:avLst/>
            </a:prstGeom>
          </p:spPr>
        </p:pic>
      </p:grpSp>
      <p:grpSp>
        <p:nvGrpSpPr>
          <p:cNvPr id="1185" name="Group 1184">
            <a:extLst>
              <a:ext uri="{FF2B5EF4-FFF2-40B4-BE49-F238E27FC236}">
                <a16:creationId xmlns:a16="http://schemas.microsoft.com/office/drawing/2014/main" id="{F25AAC6C-957C-D612-9AB9-F49372F9C208}"/>
              </a:ext>
            </a:extLst>
          </p:cNvPr>
          <p:cNvGrpSpPr/>
          <p:nvPr/>
        </p:nvGrpSpPr>
        <p:grpSpPr>
          <a:xfrm>
            <a:off x="10011137" y="7702575"/>
            <a:ext cx="554145" cy="404965"/>
            <a:chOff x="508683" y="9277304"/>
            <a:chExt cx="812800" cy="444622"/>
          </a:xfrm>
        </p:grpSpPr>
        <p:pic>
          <p:nvPicPr>
            <p:cNvPr id="1186" name="Picture 1185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79AA84F9-8843-981C-1103-4EA8A2256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83" y="9277304"/>
              <a:ext cx="406400" cy="444500"/>
            </a:xfrm>
            <a:prstGeom prst="rect">
              <a:avLst/>
            </a:prstGeom>
          </p:spPr>
        </p:pic>
        <p:pic>
          <p:nvPicPr>
            <p:cNvPr id="1187" name="Picture 1186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AA987C4B-3007-44B2-3436-47DC8657C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083" y="9277426"/>
              <a:ext cx="406400" cy="444500"/>
            </a:xfrm>
            <a:prstGeom prst="rect">
              <a:avLst/>
            </a:prstGeom>
          </p:spPr>
        </p:pic>
      </p:grpSp>
      <p:grpSp>
        <p:nvGrpSpPr>
          <p:cNvPr id="1188" name="Group 1187">
            <a:extLst>
              <a:ext uri="{FF2B5EF4-FFF2-40B4-BE49-F238E27FC236}">
                <a16:creationId xmlns:a16="http://schemas.microsoft.com/office/drawing/2014/main" id="{17B55F58-44B5-1AE9-1ACD-4020783EC812}"/>
              </a:ext>
            </a:extLst>
          </p:cNvPr>
          <p:cNvGrpSpPr/>
          <p:nvPr/>
        </p:nvGrpSpPr>
        <p:grpSpPr>
          <a:xfrm>
            <a:off x="12260750" y="6074266"/>
            <a:ext cx="507178" cy="498691"/>
            <a:chOff x="356972" y="8057724"/>
            <a:chExt cx="883265" cy="621235"/>
          </a:xfrm>
        </p:grpSpPr>
        <p:pic>
          <p:nvPicPr>
            <p:cNvPr id="1189" name="Picture 1188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83A88BEA-8D61-7F2B-B701-AA75DCD45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972" y="8057724"/>
              <a:ext cx="469900" cy="571500"/>
            </a:xfrm>
            <a:prstGeom prst="rect">
              <a:avLst/>
            </a:prstGeom>
          </p:spPr>
        </p:pic>
        <p:pic>
          <p:nvPicPr>
            <p:cNvPr id="1190" name="Picture 1189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8F7B414F-1DEC-B775-08EE-EE2E2A01E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537" y="8094759"/>
              <a:ext cx="520700" cy="584200"/>
            </a:xfrm>
            <a:prstGeom prst="rect">
              <a:avLst/>
            </a:prstGeom>
          </p:spPr>
        </p:pic>
      </p:grpSp>
      <p:grpSp>
        <p:nvGrpSpPr>
          <p:cNvPr id="1194" name="Group 1193">
            <a:extLst>
              <a:ext uri="{FF2B5EF4-FFF2-40B4-BE49-F238E27FC236}">
                <a16:creationId xmlns:a16="http://schemas.microsoft.com/office/drawing/2014/main" id="{E645297F-D0A9-1BAB-B963-1C2CDCD02076}"/>
              </a:ext>
            </a:extLst>
          </p:cNvPr>
          <p:cNvGrpSpPr/>
          <p:nvPr/>
        </p:nvGrpSpPr>
        <p:grpSpPr>
          <a:xfrm>
            <a:off x="8908111" y="9103752"/>
            <a:ext cx="609935" cy="467524"/>
            <a:chOff x="1439837" y="8396550"/>
            <a:chExt cx="782777" cy="584200"/>
          </a:xfrm>
        </p:grpSpPr>
        <p:pic>
          <p:nvPicPr>
            <p:cNvPr id="1195" name="Picture 1194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B32A1A1A-DDC1-FBC2-F142-9128726E71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9837" y="8466400"/>
              <a:ext cx="339757" cy="444500"/>
            </a:xfrm>
            <a:prstGeom prst="rect">
              <a:avLst/>
            </a:prstGeom>
          </p:spPr>
        </p:pic>
        <p:pic>
          <p:nvPicPr>
            <p:cNvPr id="1196" name="Picture 1195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B31C7017-94C0-56A7-562E-F547B66C6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1914" y="8396550"/>
              <a:ext cx="520700" cy="584200"/>
            </a:xfrm>
            <a:prstGeom prst="rect">
              <a:avLst/>
            </a:prstGeom>
          </p:spPr>
        </p:pic>
      </p:grpSp>
      <p:grpSp>
        <p:nvGrpSpPr>
          <p:cNvPr id="1200" name="Group 1199">
            <a:extLst>
              <a:ext uri="{FF2B5EF4-FFF2-40B4-BE49-F238E27FC236}">
                <a16:creationId xmlns:a16="http://schemas.microsoft.com/office/drawing/2014/main" id="{0247E7BF-5C0A-18C8-BAA7-2E78CB189544}"/>
              </a:ext>
            </a:extLst>
          </p:cNvPr>
          <p:cNvGrpSpPr/>
          <p:nvPr/>
        </p:nvGrpSpPr>
        <p:grpSpPr>
          <a:xfrm>
            <a:off x="8902873" y="9609992"/>
            <a:ext cx="532965" cy="454405"/>
            <a:chOff x="316211" y="484724"/>
            <a:chExt cx="915044" cy="618067"/>
          </a:xfrm>
        </p:grpSpPr>
        <p:pic>
          <p:nvPicPr>
            <p:cNvPr id="1201" name="Picture 1200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BE0B15FF-BCA8-F5C6-7400-CD362B960C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211" y="484724"/>
              <a:ext cx="419100" cy="584200"/>
            </a:xfrm>
            <a:prstGeom prst="rect">
              <a:avLst/>
            </a:prstGeom>
          </p:spPr>
        </p:pic>
        <p:pic>
          <p:nvPicPr>
            <p:cNvPr id="1202" name="Picture 1201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36705747-275D-414A-1393-A22A7A33F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655" y="518591"/>
              <a:ext cx="482600" cy="584200"/>
            </a:xfrm>
            <a:prstGeom prst="rect">
              <a:avLst/>
            </a:prstGeom>
          </p:spPr>
        </p:pic>
      </p:grpSp>
      <p:grpSp>
        <p:nvGrpSpPr>
          <p:cNvPr id="1203" name="Group 1202">
            <a:extLst>
              <a:ext uri="{FF2B5EF4-FFF2-40B4-BE49-F238E27FC236}">
                <a16:creationId xmlns:a16="http://schemas.microsoft.com/office/drawing/2014/main" id="{C16738FF-B7A1-DEC0-0993-8D874A839557}"/>
              </a:ext>
            </a:extLst>
          </p:cNvPr>
          <p:cNvGrpSpPr/>
          <p:nvPr/>
        </p:nvGrpSpPr>
        <p:grpSpPr>
          <a:xfrm>
            <a:off x="12780309" y="6121155"/>
            <a:ext cx="532965" cy="454405"/>
            <a:chOff x="316211" y="484724"/>
            <a:chExt cx="915044" cy="618067"/>
          </a:xfrm>
        </p:grpSpPr>
        <p:pic>
          <p:nvPicPr>
            <p:cNvPr id="1204" name="Picture 1203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681F9CF4-B704-79EF-85DF-49949CE36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211" y="484724"/>
              <a:ext cx="419100" cy="584200"/>
            </a:xfrm>
            <a:prstGeom prst="rect">
              <a:avLst/>
            </a:prstGeom>
          </p:spPr>
        </p:pic>
        <p:pic>
          <p:nvPicPr>
            <p:cNvPr id="1205" name="Picture 1204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AE756BEE-7C2B-8FA3-9C08-B55E4900A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655" y="518591"/>
              <a:ext cx="482600" cy="584200"/>
            </a:xfrm>
            <a:prstGeom prst="rect">
              <a:avLst/>
            </a:prstGeom>
          </p:spPr>
        </p:pic>
      </p:grpSp>
      <p:grpSp>
        <p:nvGrpSpPr>
          <p:cNvPr id="1209" name="Group 1208">
            <a:extLst>
              <a:ext uri="{FF2B5EF4-FFF2-40B4-BE49-F238E27FC236}">
                <a16:creationId xmlns:a16="http://schemas.microsoft.com/office/drawing/2014/main" id="{964C14C3-025F-9F43-B563-D9C42626997E}"/>
              </a:ext>
            </a:extLst>
          </p:cNvPr>
          <p:cNvGrpSpPr/>
          <p:nvPr/>
        </p:nvGrpSpPr>
        <p:grpSpPr>
          <a:xfrm>
            <a:off x="11175825" y="6629925"/>
            <a:ext cx="487957" cy="396474"/>
            <a:chOff x="219021" y="1871475"/>
            <a:chExt cx="893305" cy="584200"/>
          </a:xfrm>
        </p:grpSpPr>
        <p:pic>
          <p:nvPicPr>
            <p:cNvPr id="1210" name="Picture 1209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F9963B50-9C19-BCC8-38EE-C4DF533F3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021" y="1947498"/>
              <a:ext cx="406400" cy="444500"/>
            </a:xfrm>
            <a:prstGeom prst="rect">
              <a:avLst/>
            </a:prstGeom>
          </p:spPr>
        </p:pic>
        <p:pic>
          <p:nvPicPr>
            <p:cNvPr id="1211" name="Picture 1210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8DF2CE35-8512-8B67-D2BD-08B297AB7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26" y="1871475"/>
              <a:ext cx="482600" cy="584200"/>
            </a:xfrm>
            <a:prstGeom prst="rect">
              <a:avLst/>
            </a:prstGeom>
          </p:spPr>
        </p:pic>
      </p:grpSp>
      <p:grpSp>
        <p:nvGrpSpPr>
          <p:cNvPr id="1212" name="Group 1211">
            <a:extLst>
              <a:ext uri="{FF2B5EF4-FFF2-40B4-BE49-F238E27FC236}">
                <a16:creationId xmlns:a16="http://schemas.microsoft.com/office/drawing/2014/main" id="{033A01B8-79E0-7558-8717-7FE6514C8A9A}"/>
              </a:ext>
            </a:extLst>
          </p:cNvPr>
          <p:cNvGrpSpPr/>
          <p:nvPr/>
        </p:nvGrpSpPr>
        <p:grpSpPr>
          <a:xfrm>
            <a:off x="9516601" y="8154553"/>
            <a:ext cx="487957" cy="396474"/>
            <a:chOff x="219021" y="1871475"/>
            <a:chExt cx="893305" cy="584200"/>
          </a:xfrm>
        </p:grpSpPr>
        <p:pic>
          <p:nvPicPr>
            <p:cNvPr id="1213" name="Picture 1212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C67A849E-A2DC-1224-D93F-705BD2157D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021" y="1947498"/>
              <a:ext cx="406400" cy="444500"/>
            </a:xfrm>
            <a:prstGeom prst="rect">
              <a:avLst/>
            </a:prstGeom>
          </p:spPr>
        </p:pic>
        <p:pic>
          <p:nvPicPr>
            <p:cNvPr id="1214" name="Picture 1213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BD04E1ED-D119-581D-1DB5-A210129903A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26" y="1871475"/>
              <a:ext cx="482600" cy="584200"/>
            </a:xfrm>
            <a:prstGeom prst="rect">
              <a:avLst/>
            </a:prstGeom>
          </p:spPr>
        </p:pic>
      </p:grpSp>
      <p:grpSp>
        <p:nvGrpSpPr>
          <p:cNvPr id="1217" name="Group 1216">
            <a:extLst>
              <a:ext uri="{FF2B5EF4-FFF2-40B4-BE49-F238E27FC236}">
                <a16:creationId xmlns:a16="http://schemas.microsoft.com/office/drawing/2014/main" id="{B05B3CD3-30DA-ABA0-43EE-1DD1BA063DEE}"/>
              </a:ext>
            </a:extLst>
          </p:cNvPr>
          <p:cNvGrpSpPr/>
          <p:nvPr/>
        </p:nvGrpSpPr>
        <p:grpSpPr>
          <a:xfrm>
            <a:off x="11661277" y="6598002"/>
            <a:ext cx="528808" cy="391787"/>
            <a:chOff x="316211" y="484724"/>
            <a:chExt cx="695358" cy="584200"/>
          </a:xfrm>
        </p:grpSpPr>
        <p:pic>
          <p:nvPicPr>
            <p:cNvPr id="1218" name="Picture 1217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49D72DE7-AD44-F486-6701-1D5931FC7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211" y="484724"/>
              <a:ext cx="419100" cy="584200"/>
            </a:xfrm>
            <a:prstGeom prst="rect">
              <a:avLst/>
            </a:prstGeom>
          </p:spPr>
        </p:pic>
        <p:pic>
          <p:nvPicPr>
            <p:cNvPr id="1219" name="Picture 1218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685D7FB0-1C53-5890-1278-786972DBA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369" y="641177"/>
              <a:ext cx="330200" cy="419100"/>
            </a:xfrm>
            <a:prstGeom prst="rect">
              <a:avLst/>
            </a:prstGeom>
          </p:spPr>
        </p:pic>
      </p:grpSp>
      <p:grpSp>
        <p:nvGrpSpPr>
          <p:cNvPr id="1221" name="Group 1220">
            <a:extLst>
              <a:ext uri="{FF2B5EF4-FFF2-40B4-BE49-F238E27FC236}">
                <a16:creationId xmlns:a16="http://schemas.microsoft.com/office/drawing/2014/main" id="{615E08E5-7B58-8087-D11F-AD3F057E952B}"/>
              </a:ext>
            </a:extLst>
          </p:cNvPr>
          <p:cNvGrpSpPr/>
          <p:nvPr/>
        </p:nvGrpSpPr>
        <p:grpSpPr>
          <a:xfrm>
            <a:off x="9494159" y="8596904"/>
            <a:ext cx="528808" cy="391787"/>
            <a:chOff x="316211" y="484724"/>
            <a:chExt cx="695358" cy="584200"/>
          </a:xfrm>
        </p:grpSpPr>
        <p:pic>
          <p:nvPicPr>
            <p:cNvPr id="1222" name="Picture 1221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DF852B2F-41CD-8171-DF54-B2A57F8C8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211" y="484724"/>
              <a:ext cx="419100" cy="584200"/>
            </a:xfrm>
            <a:prstGeom prst="rect">
              <a:avLst/>
            </a:prstGeom>
          </p:spPr>
        </p:pic>
        <p:pic>
          <p:nvPicPr>
            <p:cNvPr id="1223" name="Picture 1222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9BD48C63-5817-E8A3-011F-94B108CCE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369" y="641177"/>
              <a:ext cx="330200" cy="419100"/>
            </a:xfrm>
            <a:prstGeom prst="rect">
              <a:avLst/>
            </a:prstGeom>
          </p:spPr>
        </p:pic>
      </p:grpSp>
      <p:grpSp>
        <p:nvGrpSpPr>
          <p:cNvPr id="1250" name="Group 1249">
            <a:extLst>
              <a:ext uri="{FF2B5EF4-FFF2-40B4-BE49-F238E27FC236}">
                <a16:creationId xmlns:a16="http://schemas.microsoft.com/office/drawing/2014/main" id="{BFAACFCA-C5A7-82E8-D735-8C03AD398B7F}"/>
              </a:ext>
            </a:extLst>
          </p:cNvPr>
          <p:cNvGrpSpPr/>
          <p:nvPr/>
        </p:nvGrpSpPr>
        <p:grpSpPr>
          <a:xfrm>
            <a:off x="11155492" y="7086987"/>
            <a:ext cx="461587" cy="443126"/>
            <a:chOff x="315875" y="651937"/>
            <a:chExt cx="784805" cy="594253"/>
          </a:xfrm>
        </p:grpSpPr>
        <p:pic>
          <p:nvPicPr>
            <p:cNvPr id="720" name="Picture 719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23C8861F-93A7-8CCE-B1FF-B80A4DB844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480" y="750890"/>
              <a:ext cx="457200" cy="495300"/>
            </a:xfrm>
            <a:prstGeom prst="rect">
              <a:avLst/>
            </a:prstGeom>
          </p:spPr>
        </p:pic>
        <p:pic>
          <p:nvPicPr>
            <p:cNvPr id="1197" name="Picture 1196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11C64299-6C33-9ACB-6BAD-BAD0C7F337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875" y="651937"/>
              <a:ext cx="419100" cy="584200"/>
            </a:xfrm>
            <a:prstGeom prst="rect">
              <a:avLst/>
            </a:prstGeom>
          </p:spPr>
        </p:pic>
      </p:grpSp>
      <p:grpSp>
        <p:nvGrpSpPr>
          <p:cNvPr id="1226" name="Group 1225">
            <a:extLst>
              <a:ext uri="{FF2B5EF4-FFF2-40B4-BE49-F238E27FC236}">
                <a16:creationId xmlns:a16="http://schemas.microsoft.com/office/drawing/2014/main" id="{00209BBF-CF58-3699-9EAA-7503BBA2E3E0}"/>
              </a:ext>
            </a:extLst>
          </p:cNvPr>
          <p:cNvGrpSpPr/>
          <p:nvPr/>
        </p:nvGrpSpPr>
        <p:grpSpPr>
          <a:xfrm>
            <a:off x="9425779" y="9073095"/>
            <a:ext cx="566880" cy="514875"/>
            <a:chOff x="316211" y="457252"/>
            <a:chExt cx="853577" cy="660400"/>
          </a:xfrm>
        </p:grpSpPr>
        <p:pic>
          <p:nvPicPr>
            <p:cNvPr id="1227" name="Picture 1226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AAE11F83-4E2E-F24B-3474-540B93F59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211" y="484724"/>
              <a:ext cx="419100" cy="584200"/>
            </a:xfrm>
            <a:prstGeom prst="rect">
              <a:avLst/>
            </a:prstGeom>
          </p:spPr>
        </p:pic>
        <p:pic>
          <p:nvPicPr>
            <p:cNvPr id="1228" name="Picture 1227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2F03234A-4766-AC0D-DCC8-07CE45865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688" y="457252"/>
              <a:ext cx="419100" cy="660400"/>
            </a:xfrm>
            <a:prstGeom prst="rect">
              <a:avLst/>
            </a:prstGeom>
          </p:spPr>
        </p:pic>
      </p:grpSp>
      <p:grpSp>
        <p:nvGrpSpPr>
          <p:cNvPr id="1229" name="Group 1228">
            <a:extLst>
              <a:ext uri="{FF2B5EF4-FFF2-40B4-BE49-F238E27FC236}">
                <a16:creationId xmlns:a16="http://schemas.microsoft.com/office/drawing/2014/main" id="{ABE17569-D156-6EDF-4FEF-68AE5FDF0A19}"/>
              </a:ext>
            </a:extLst>
          </p:cNvPr>
          <p:cNvGrpSpPr/>
          <p:nvPr/>
        </p:nvGrpSpPr>
        <p:grpSpPr>
          <a:xfrm>
            <a:off x="12204701" y="6551222"/>
            <a:ext cx="566880" cy="514875"/>
            <a:chOff x="316211" y="457252"/>
            <a:chExt cx="853577" cy="660400"/>
          </a:xfrm>
        </p:grpSpPr>
        <p:pic>
          <p:nvPicPr>
            <p:cNvPr id="1230" name="Picture 1229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D52B8214-EE65-FA25-F9CE-356669761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211" y="484724"/>
              <a:ext cx="419100" cy="584200"/>
            </a:xfrm>
            <a:prstGeom prst="rect">
              <a:avLst/>
            </a:prstGeom>
          </p:spPr>
        </p:pic>
        <p:pic>
          <p:nvPicPr>
            <p:cNvPr id="1231" name="Picture 1230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905F68E4-33BC-6B95-8635-EA541D679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688" y="457252"/>
              <a:ext cx="419100" cy="660400"/>
            </a:xfrm>
            <a:prstGeom prst="rect">
              <a:avLst/>
            </a:prstGeom>
          </p:spPr>
        </p:pic>
      </p:grpSp>
      <p:grpSp>
        <p:nvGrpSpPr>
          <p:cNvPr id="1251" name="Group 1250">
            <a:extLst>
              <a:ext uri="{FF2B5EF4-FFF2-40B4-BE49-F238E27FC236}">
                <a16:creationId xmlns:a16="http://schemas.microsoft.com/office/drawing/2014/main" id="{AFDB82BC-85F3-6120-43B9-082FB3AC88B1}"/>
              </a:ext>
            </a:extLst>
          </p:cNvPr>
          <p:cNvGrpSpPr/>
          <p:nvPr/>
        </p:nvGrpSpPr>
        <p:grpSpPr>
          <a:xfrm>
            <a:off x="10020725" y="8068903"/>
            <a:ext cx="461587" cy="443126"/>
            <a:chOff x="315875" y="651937"/>
            <a:chExt cx="784805" cy="594253"/>
          </a:xfrm>
        </p:grpSpPr>
        <p:pic>
          <p:nvPicPr>
            <p:cNvPr id="1252" name="Picture 1251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F529A9B5-901C-C687-BE8D-BB5144DCB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480" y="750890"/>
              <a:ext cx="457200" cy="495300"/>
            </a:xfrm>
            <a:prstGeom prst="rect">
              <a:avLst/>
            </a:prstGeom>
          </p:spPr>
        </p:pic>
        <p:pic>
          <p:nvPicPr>
            <p:cNvPr id="1253" name="Picture 1252" descr="A yellow dots in the sky&#10;&#10;Description automatically generated">
              <a:extLst>
                <a:ext uri="{FF2B5EF4-FFF2-40B4-BE49-F238E27FC236}">
                  <a16:creationId xmlns:a16="http://schemas.microsoft.com/office/drawing/2014/main" id="{ECCBC7D8-2975-3A18-69BC-F81B20CF9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875" y="651937"/>
              <a:ext cx="419100" cy="584200"/>
            </a:xfrm>
            <a:prstGeom prst="rect">
              <a:avLst/>
            </a:prstGeom>
          </p:spPr>
        </p:pic>
      </p:grpSp>
      <p:grpSp>
        <p:nvGrpSpPr>
          <p:cNvPr id="1255" name="Group 1254">
            <a:extLst>
              <a:ext uri="{FF2B5EF4-FFF2-40B4-BE49-F238E27FC236}">
                <a16:creationId xmlns:a16="http://schemas.microsoft.com/office/drawing/2014/main" id="{E810C858-DF39-329D-8F7B-B66209ECF181}"/>
              </a:ext>
            </a:extLst>
          </p:cNvPr>
          <p:cNvGrpSpPr/>
          <p:nvPr/>
        </p:nvGrpSpPr>
        <p:grpSpPr>
          <a:xfrm>
            <a:off x="10520906" y="7637179"/>
            <a:ext cx="674153" cy="389128"/>
            <a:chOff x="144179" y="745072"/>
            <a:chExt cx="864448" cy="584200"/>
          </a:xfrm>
        </p:grpSpPr>
        <p:pic>
          <p:nvPicPr>
            <p:cNvPr id="1256" name="Picture 1255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9DE56E21-35F7-7C11-63B4-83E845335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179" y="745072"/>
              <a:ext cx="520700" cy="584200"/>
            </a:xfrm>
            <a:prstGeom prst="rect">
              <a:avLst/>
            </a:prstGeom>
          </p:spPr>
        </p:pic>
        <p:pic>
          <p:nvPicPr>
            <p:cNvPr id="1257" name="Picture 1256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F30C61F9-CE79-9C35-8C05-954C9A63D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427" y="745072"/>
              <a:ext cx="457200" cy="406400"/>
            </a:xfrm>
            <a:prstGeom prst="rect">
              <a:avLst/>
            </a:prstGeom>
          </p:spPr>
        </p:pic>
      </p:grpSp>
      <p:grpSp>
        <p:nvGrpSpPr>
          <p:cNvPr id="1262" name="Group 1261">
            <a:extLst>
              <a:ext uri="{FF2B5EF4-FFF2-40B4-BE49-F238E27FC236}">
                <a16:creationId xmlns:a16="http://schemas.microsoft.com/office/drawing/2014/main" id="{F683FB6B-08B8-1DA0-E897-DB2E4479CE89}"/>
              </a:ext>
            </a:extLst>
          </p:cNvPr>
          <p:cNvGrpSpPr/>
          <p:nvPr/>
        </p:nvGrpSpPr>
        <p:grpSpPr>
          <a:xfrm>
            <a:off x="11125063" y="7524899"/>
            <a:ext cx="487449" cy="466244"/>
            <a:chOff x="745325" y="3817730"/>
            <a:chExt cx="702735" cy="635000"/>
          </a:xfrm>
        </p:grpSpPr>
        <p:pic>
          <p:nvPicPr>
            <p:cNvPr id="1263" name="Picture 1262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FF0AB214-EF66-2F30-CBFB-796D4BB9B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325" y="3817730"/>
              <a:ext cx="406400" cy="635000"/>
            </a:xfrm>
            <a:prstGeom prst="rect">
              <a:avLst/>
            </a:prstGeom>
          </p:spPr>
        </p:pic>
        <p:pic>
          <p:nvPicPr>
            <p:cNvPr id="1264" name="Picture 1263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3E3B1700-E08F-FEBA-AE0D-7E77A09E1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460" y="3957580"/>
              <a:ext cx="355600" cy="368300"/>
            </a:xfrm>
            <a:prstGeom prst="rect">
              <a:avLst/>
            </a:prstGeom>
          </p:spPr>
        </p:pic>
      </p:grpSp>
      <p:grpSp>
        <p:nvGrpSpPr>
          <p:cNvPr id="1265" name="Group 1264">
            <a:extLst>
              <a:ext uri="{FF2B5EF4-FFF2-40B4-BE49-F238E27FC236}">
                <a16:creationId xmlns:a16="http://schemas.microsoft.com/office/drawing/2014/main" id="{8291FF66-366C-4092-75CB-F3D010B92922}"/>
              </a:ext>
            </a:extLst>
          </p:cNvPr>
          <p:cNvGrpSpPr/>
          <p:nvPr/>
        </p:nvGrpSpPr>
        <p:grpSpPr>
          <a:xfrm>
            <a:off x="10601560" y="8099276"/>
            <a:ext cx="487449" cy="466244"/>
            <a:chOff x="745325" y="3817730"/>
            <a:chExt cx="702735" cy="635000"/>
          </a:xfrm>
        </p:grpSpPr>
        <p:pic>
          <p:nvPicPr>
            <p:cNvPr id="1266" name="Picture 1265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AC3E88CE-DEC8-85D2-67AF-CC3E8A30C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325" y="3817730"/>
              <a:ext cx="406400" cy="635000"/>
            </a:xfrm>
            <a:prstGeom prst="rect">
              <a:avLst/>
            </a:prstGeom>
          </p:spPr>
        </p:pic>
        <p:pic>
          <p:nvPicPr>
            <p:cNvPr id="1267" name="Picture 1266" descr="A black background with a black and white logo&#10;&#10;Description automatically generated">
              <a:extLst>
                <a:ext uri="{FF2B5EF4-FFF2-40B4-BE49-F238E27FC236}">
                  <a16:creationId xmlns:a16="http://schemas.microsoft.com/office/drawing/2014/main" id="{B1ADED4A-903A-016B-D7FF-CC57CF71A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460" y="3957580"/>
              <a:ext cx="355600" cy="368300"/>
            </a:xfrm>
            <a:prstGeom prst="rect">
              <a:avLst/>
            </a:prstGeom>
          </p:spPr>
        </p:pic>
      </p:grpSp>
      <p:grpSp>
        <p:nvGrpSpPr>
          <p:cNvPr id="1270" name="Group 1269">
            <a:extLst>
              <a:ext uri="{FF2B5EF4-FFF2-40B4-BE49-F238E27FC236}">
                <a16:creationId xmlns:a16="http://schemas.microsoft.com/office/drawing/2014/main" id="{BD9D4C76-252F-FFAA-4147-52DA8456B1AD}"/>
              </a:ext>
            </a:extLst>
          </p:cNvPr>
          <p:cNvGrpSpPr/>
          <p:nvPr/>
        </p:nvGrpSpPr>
        <p:grpSpPr>
          <a:xfrm>
            <a:off x="11625524" y="7078756"/>
            <a:ext cx="564561" cy="461168"/>
            <a:chOff x="111469" y="2691341"/>
            <a:chExt cx="850671" cy="649211"/>
          </a:xfrm>
        </p:grpSpPr>
        <p:pic>
          <p:nvPicPr>
            <p:cNvPr id="1271" name="Picture 1270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FD889B88-0F64-C14A-BEE9-364CE2A6D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9" y="2691341"/>
              <a:ext cx="520700" cy="584200"/>
            </a:xfrm>
            <a:prstGeom prst="rect">
              <a:avLst/>
            </a:prstGeom>
          </p:spPr>
        </p:pic>
        <p:pic>
          <p:nvPicPr>
            <p:cNvPr id="1272" name="Picture 1271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BCBE419E-6DD4-CA69-F297-13A866FCE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940" y="2692852"/>
              <a:ext cx="457200" cy="647700"/>
            </a:xfrm>
            <a:prstGeom prst="rect">
              <a:avLst/>
            </a:prstGeom>
          </p:spPr>
        </p:pic>
      </p:grpSp>
      <p:grpSp>
        <p:nvGrpSpPr>
          <p:cNvPr id="1273" name="Group 1272">
            <a:extLst>
              <a:ext uri="{FF2B5EF4-FFF2-40B4-BE49-F238E27FC236}">
                <a16:creationId xmlns:a16="http://schemas.microsoft.com/office/drawing/2014/main" id="{8CA42E88-3F30-8A39-D074-CD6DD33C6984}"/>
              </a:ext>
            </a:extLst>
          </p:cNvPr>
          <p:cNvGrpSpPr/>
          <p:nvPr/>
        </p:nvGrpSpPr>
        <p:grpSpPr>
          <a:xfrm>
            <a:off x="10017280" y="8634925"/>
            <a:ext cx="564561" cy="461168"/>
            <a:chOff x="111469" y="2691341"/>
            <a:chExt cx="850671" cy="649211"/>
          </a:xfrm>
        </p:grpSpPr>
        <p:pic>
          <p:nvPicPr>
            <p:cNvPr id="1274" name="Picture 1273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1BA52CD9-A324-A093-941D-E08D90282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9" y="2691341"/>
              <a:ext cx="520700" cy="584200"/>
            </a:xfrm>
            <a:prstGeom prst="rect">
              <a:avLst/>
            </a:prstGeom>
          </p:spPr>
        </p:pic>
        <p:pic>
          <p:nvPicPr>
            <p:cNvPr id="1275" name="Picture 1274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D0241963-F827-1167-CF56-0BFD66BD80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940" y="2692852"/>
              <a:ext cx="457200" cy="647700"/>
            </a:xfrm>
            <a:prstGeom prst="rect">
              <a:avLst/>
            </a:prstGeom>
          </p:spPr>
        </p:pic>
      </p:grpSp>
      <p:grpSp>
        <p:nvGrpSpPr>
          <p:cNvPr id="1277" name="Group 1276">
            <a:extLst>
              <a:ext uri="{FF2B5EF4-FFF2-40B4-BE49-F238E27FC236}">
                <a16:creationId xmlns:a16="http://schemas.microsoft.com/office/drawing/2014/main" id="{C7DB3AB8-F6FF-69F2-1358-7816938DE106}"/>
              </a:ext>
            </a:extLst>
          </p:cNvPr>
          <p:cNvGrpSpPr/>
          <p:nvPr/>
        </p:nvGrpSpPr>
        <p:grpSpPr>
          <a:xfrm>
            <a:off x="12785557" y="6541610"/>
            <a:ext cx="534194" cy="482705"/>
            <a:chOff x="119025" y="4495237"/>
            <a:chExt cx="802207" cy="635000"/>
          </a:xfrm>
        </p:grpSpPr>
        <p:pic>
          <p:nvPicPr>
            <p:cNvPr id="1278" name="Picture 1277" descr="A black and white logo&#10;&#10;Description automatically generated">
              <a:extLst>
                <a:ext uri="{FF2B5EF4-FFF2-40B4-BE49-F238E27FC236}">
                  <a16:creationId xmlns:a16="http://schemas.microsoft.com/office/drawing/2014/main" id="{37674261-F035-C729-21D0-C6BDBE44F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032" y="4586849"/>
              <a:ext cx="457200" cy="533400"/>
            </a:xfrm>
            <a:prstGeom prst="rect">
              <a:avLst/>
            </a:prstGeom>
          </p:spPr>
        </p:pic>
        <p:pic>
          <p:nvPicPr>
            <p:cNvPr id="1279" name="Picture 1278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C6C5AA5E-A114-F0EE-4502-164BBEF02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025" y="4495237"/>
              <a:ext cx="406400" cy="635000"/>
            </a:xfrm>
            <a:prstGeom prst="rect">
              <a:avLst/>
            </a:prstGeom>
          </p:spPr>
        </p:pic>
      </p:grpSp>
      <p:grpSp>
        <p:nvGrpSpPr>
          <p:cNvPr id="1280" name="Group 1279">
            <a:extLst>
              <a:ext uri="{FF2B5EF4-FFF2-40B4-BE49-F238E27FC236}">
                <a16:creationId xmlns:a16="http://schemas.microsoft.com/office/drawing/2014/main" id="{D78BE09F-0B39-EB3E-B586-C6AC09235E4A}"/>
              </a:ext>
            </a:extLst>
          </p:cNvPr>
          <p:cNvGrpSpPr/>
          <p:nvPr/>
        </p:nvGrpSpPr>
        <p:grpSpPr>
          <a:xfrm>
            <a:off x="9466537" y="9556287"/>
            <a:ext cx="534194" cy="482705"/>
            <a:chOff x="119025" y="4495237"/>
            <a:chExt cx="802207" cy="635000"/>
          </a:xfrm>
        </p:grpSpPr>
        <p:pic>
          <p:nvPicPr>
            <p:cNvPr id="1281" name="Picture 1280" descr="A black and white logo&#10;&#10;Description automatically generated">
              <a:extLst>
                <a:ext uri="{FF2B5EF4-FFF2-40B4-BE49-F238E27FC236}">
                  <a16:creationId xmlns:a16="http://schemas.microsoft.com/office/drawing/2014/main" id="{0C8095F5-DED3-E26B-69E0-73CF41FCB95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032" y="4586849"/>
              <a:ext cx="457200" cy="533400"/>
            </a:xfrm>
            <a:prstGeom prst="rect">
              <a:avLst/>
            </a:prstGeom>
          </p:spPr>
        </p:pic>
        <p:pic>
          <p:nvPicPr>
            <p:cNvPr id="1282" name="Picture 1281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EFB5E29A-0C28-CA08-4F21-6BD7E37AD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025" y="4495237"/>
              <a:ext cx="406400" cy="635000"/>
            </a:xfrm>
            <a:prstGeom prst="rect">
              <a:avLst/>
            </a:prstGeom>
          </p:spPr>
        </p:pic>
      </p:grpSp>
      <p:grpSp>
        <p:nvGrpSpPr>
          <p:cNvPr id="1285" name="Group 1284">
            <a:extLst>
              <a:ext uri="{FF2B5EF4-FFF2-40B4-BE49-F238E27FC236}">
                <a16:creationId xmlns:a16="http://schemas.microsoft.com/office/drawing/2014/main" id="{C047C175-2933-517D-195A-1397B4FB8809}"/>
              </a:ext>
            </a:extLst>
          </p:cNvPr>
          <p:cNvGrpSpPr/>
          <p:nvPr/>
        </p:nvGrpSpPr>
        <p:grpSpPr>
          <a:xfrm>
            <a:off x="12190936" y="7052584"/>
            <a:ext cx="576992" cy="487339"/>
            <a:chOff x="119025" y="4495237"/>
            <a:chExt cx="794088" cy="635000"/>
          </a:xfrm>
        </p:grpSpPr>
        <p:pic>
          <p:nvPicPr>
            <p:cNvPr id="1286" name="Picture 1285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46329CC2-2F0F-4B84-749E-7957DF62D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025" y="4495237"/>
              <a:ext cx="406400" cy="635000"/>
            </a:xfrm>
            <a:prstGeom prst="rect">
              <a:avLst/>
            </a:prstGeom>
          </p:spPr>
        </p:pic>
        <p:pic>
          <p:nvPicPr>
            <p:cNvPr id="1287" name="Picture 1286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7D4026BB-7779-E2DB-4A50-478554903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713" y="4495237"/>
              <a:ext cx="406400" cy="635000"/>
            </a:xfrm>
            <a:prstGeom prst="rect">
              <a:avLst/>
            </a:prstGeom>
          </p:spPr>
        </p:pic>
      </p:grpSp>
      <p:grpSp>
        <p:nvGrpSpPr>
          <p:cNvPr id="1288" name="Group 1287">
            <a:extLst>
              <a:ext uri="{FF2B5EF4-FFF2-40B4-BE49-F238E27FC236}">
                <a16:creationId xmlns:a16="http://schemas.microsoft.com/office/drawing/2014/main" id="{FDFA8E88-D928-464D-6641-7C00E0EBB443}"/>
              </a:ext>
            </a:extLst>
          </p:cNvPr>
          <p:cNvGrpSpPr/>
          <p:nvPr/>
        </p:nvGrpSpPr>
        <p:grpSpPr>
          <a:xfrm>
            <a:off x="9971965" y="9067098"/>
            <a:ext cx="576992" cy="487339"/>
            <a:chOff x="119025" y="4495237"/>
            <a:chExt cx="794088" cy="635000"/>
          </a:xfrm>
        </p:grpSpPr>
        <p:pic>
          <p:nvPicPr>
            <p:cNvPr id="1289" name="Picture 1288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4933E9C0-E126-BB86-F99B-728DA102CD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025" y="4495237"/>
              <a:ext cx="406400" cy="635000"/>
            </a:xfrm>
            <a:prstGeom prst="rect">
              <a:avLst/>
            </a:prstGeom>
          </p:spPr>
        </p:pic>
        <p:pic>
          <p:nvPicPr>
            <p:cNvPr id="1290" name="Picture 1289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FA5C1B15-210F-0237-2A51-C33242D4B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713" y="4495237"/>
              <a:ext cx="406400" cy="635000"/>
            </a:xfrm>
            <a:prstGeom prst="rect">
              <a:avLst/>
            </a:prstGeom>
          </p:spPr>
        </p:pic>
      </p:grpSp>
      <p:grpSp>
        <p:nvGrpSpPr>
          <p:cNvPr id="1293" name="Group 1292">
            <a:extLst>
              <a:ext uri="{FF2B5EF4-FFF2-40B4-BE49-F238E27FC236}">
                <a16:creationId xmlns:a16="http://schemas.microsoft.com/office/drawing/2014/main" id="{51B927B8-1450-DA2D-74C5-D68EC5877734}"/>
              </a:ext>
            </a:extLst>
          </p:cNvPr>
          <p:cNvGrpSpPr/>
          <p:nvPr/>
        </p:nvGrpSpPr>
        <p:grpSpPr>
          <a:xfrm>
            <a:off x="12793477" y="7059887"/>
            <a:ext cx="530096" cy="429506"/>
            <a:chOff x="210401" y="171462"/>
            <a:chExt cx="767756" cy="630760"/>
          </a:xfrm>
        </p:grpSpPr>
        <p:pic>
          <p:nvPicPr>
            <p:cNvPr id="1294" name="Picture 1293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5A8796B7-39B1-5A76-4631-D57ADBA72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057" y="281522"/>
              <a:ext cx="419100" cy="520700"/>
            </a:xfrm>
            <a:prstGeom prst="rect">
              <a:avLst/>
            </a:prstGeom>
          </p:spPr>
        </p:pic>
        <p:pic>
          <p:nvPicPr>
            <p:cNvPr id="1295" name="Picture 1294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6CD6D4A7-A249-ADE7-EAAA-5F5D1D2F8C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401" y="171462"/>
              <a:ext cx="469900" cy="584200"/>
            </a:xfrm>
            <a:prstGeom prst="rect">
              <a:avLst/>
            </a:prstGeom>
          </p:spPr>
        </p:pic>
      </p:grpSp>
      <p:grpSp>
        <p:nvGrpSpPr>
          <p:cNvPr id="1296" name="Group 1295">
            <a:extLst>
              <a:ext uri="{FF2B5EF4-FFF2-40B4-BE49-F238E27FC236}">
                <a16:creationId xmlns:a16="http://schemas.microsoft.com/office/drawing/2014/main" id="{935150EA-72E8-0514-705C-FE42FBCC016E}"/>
              </a:ext>
            </a:extLst>
          </p:cNvPr>
          <p:cNvGrpSpPr/>
          <p:nvPr/>
        </p:nvGrpSpPr>
        <p:grpSpPr>
          <a:xfrm>
            <a:off x="10050639" y="9582886"/>
            <a:ext cx="530096" cy="429506"/>
            <a:chOff x="210401" y="171462"/>
            <a:chExt cx="767756" cy="630760"/>
          </a:xfrm>
        </p:grpSpPr>
        <p:pic>
          <p:nvPicPr>
            <p:cNvPr id="1297" name="Picture 1296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9F7658B7-39F3-EA67-BDB6-54253CAF1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057" y="281522"/>
              <a:ext cx="419100" cy="520700"/>
            </a:xfrm>
            <a:prstGeom prst="rect">
              <a:avLst/>
            </a:prstGeom>
          </p:spPr>
        </p:pic>
        <p:pic>
          <p:nvPicPr>
            <p:cNvPr id="1298" name="Picture 1297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2000FEF5-B5D8-6C2F-44C0-2992C95953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401" y="171462"/>
              <a:ext cx="469900" cy="584200"/>
            </a:xfrm>
            <a:prstGeom prst="rect">
              <a:avLst/>
            </a:prstGeom>
          </p:spPr>
        </p:pic>
      </p:grpSp>
      <p:grpSp>
        <p:nvGrpSpPr>
          <p:cNvPr id="1302" name="Group 1301">
            <a:extLst>
              <a:ext uri="{FF2B5EF4-FFF2-40B4-BE49-F238E27FC236}">
                <a16:creationId xmlns:a16="http://schemas.microsoft.com/office/drawing/2014/main" id="{662DCBAC-E768-EE20-0524-019BAF21783B}"/>
              </a:ext>
            </a:extLst>
          </p:cNvPr>
          <p:cNvGrpSpPr/>
          <p:nvPr/>
        </p:nvGrpSpPr>
        <p:grpSpPr>
          <a:xfrm>
            <a:off x="10585234" y="8592818"/>
            <a:ext cx="542993" cy="429652"/>
            <a:chOff x="87743" y="7393519"/>
            <a:chExt cx="835692" cy="635000"/>
          </a:xfrm>
        </p:grpSpPr>
        <p:pic>
          <p:nvPicPr>
            <p:cNvPr id="1303" name="Picture 1302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16D42B87-7FE7-3F40-0FCC-3B07534FF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43" y="7393519"/>
              <a:ext cx="406400" cy="635000"/>
            </a:xfrm>
            <a:prstGeom prst="rect">
              <a:avLst/>
            </a:prstGeom>
          </p:spPr>
        </p:pic>
        <p:pic>
          <p:nvPicPr>
            <p:cNvPr id="1304" name="Picture 1303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06AAF52B-44ED-C594-8FFE-F2842FD6B6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235" y="7482419"/>
              <a:ext cx="584200" cy="457200"/>
            </a:xfrm>
            <a:prstGeom prst="rect">
              <a:avLst/>
            </a:prstGeom>
          </p:spPr>
        </p:pic>
      </p:grpSp>
      <p:grpSp>
        <p:nvGrpSpPr>
          <p:cNvPr id="1305" name="Group 1304">
            <a:extLst>
              <a:ext uri="{FF2B5EF4-FFF2-40B4-BE49-F238E27FC236}">
                <a16:creationId xmlns:a16="http://schemas.microsoft.com/office/drawing/2014/main" id="{229FB81F-A63C-4D3A-E3A5-C0093E911610}"/>
              </a:ext>
            </a:extLst>
          </p:cNvPr>
          <p:cNvGrpSpPr/>
          <p:nvPr/>
        </p:nvGrpSpPr>
        <p:grpSpPr>
          <a:xfrm>
            <a:off x="11685563" y="7593473"/>
            <a:ext cx="542993" cy="429652"/>
            <a:chOff x="87743" y="7393519"/>
            <a:chExt cx="835692" cy="635000"/>
          </a:xfrm>
        </p:grpSpPr>
        <p:pic>
          <p:nvPicPr>
            <p:cNvPr id="1306" name="Picture 1305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1ABEF45A-A0E4-894D-D218-4F9AF874B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43" y="7393519"/>
              <a:ext cx="406400" cy="635000"/>
            </a:xfrm>
            <a:prstGeom prst="rect">
              <a:avLst/>
            </a:prstGeom>
          </p:spPr>
        </p:pic>
        <p:pic>
          <p:nvPicPr>
            <p:cNvPr id="1307" name="Picture 1306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830344E9-D5DD-3536-D8FC-B6DC13CC7B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235" y="7482419"/>
              <a:ext cx="584200" cy="457200"/>
            </a:xfrm>
            <a:prstGeom prst="rect">
              <a:avLst/>
            </a:prstGeom>
          </p:spPr>
        </p:pic>
      </p:grpSp>
      <p:grpSp>
        <p:nvGrpSpPr>
          <p:cNvPr id="1309" name="Group 1308">
            <a:extLst>
              <a:ext uri="{FF2B5EF4-FFF2-40B4-BE49-F238E27FC236}">
                <a16:creationId xmlns:a16="http://schemas.microsoft.com/office/drawing/2014/main" id="{3E0356CD-49EE-B6D4-0331-D031452C0918}"/>
              </a:ext>
            </a:extLst>
          </p:cNvPr>
          <p:cNvGrpSpPr/>
          <p:nvPr/>
        </p:nvGrpSpPr>
        <p:grpSpPr>
          <a:xfrm>
            <a:off x="12253997" y="7607850"/>
            <a:ext cx="462057" cy="456487"/>
            <a:chOff x="110789" y="8623339"/>
            <a:chExt cx="805562" cy="584200"/>
          </a:xfrm>
        </p:grpSpPr>
        <p:pic>
          <p:nvPicPr>
            <p:cNvPr id="1310" name="Picture 1309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6F470D3E-CC23-DC2A-810F-E5BDA5DA2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951" y="8736780"/>
              <a:ext cx="406400" cy="444500"/>
            </a:xfrm>
            <a:prstGeom prst="rect">
              <a:avLst/>
            </a:prstGeom>
          </p:spPr>
        </p:pic>
        <p:pic>
          <p:nvPicPr>
            <p:cNvPr id="1311" name="Picture 1310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82ADD653-7398-9E51-25E8-DE7734CAC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89" y="8623339"/>
              <a:ext cx="469900" cy="584200"/>
            </a:xfrm>
            <a:prstGeom prst="rect">
              <a:avLst/>
            </a:prstGeom>
          </p:spPr>
        </p:pic>
      </p:grpSp>
      <p:grpSp>
        <p:nvGrpSpPr>
          <p:cNvPr id="1312" name="Group 1311">
            <a:extLst>
              <a:ext uri="{FF2B5EF4-FFF2-40B4-BE49-F238E27FC236}">
                <a16:creationId xmlns:a16="http://schemas.microsoft.com/office/drawing/2014/main" id="{8222AA85-48EF-4EAD-0F3B-87101AE020A3}"/>
              </a:ext>
            </a:extLst>
          </p:cNvPr>
          <p:cNvGrpSpPr/>
          <p:nvPr/>
        </p:nvGrpSpPr>
        <p:grpSpPr>
          <a:xfrm>
            <a:off x="10630380" y="9047062"/>
            <a:ext cx="462057" cy="456487"/>
            <a:chOff x="110789" y="8623339"/>
            <a:chExt cx="805562" cy="584200"/>
          </a:xfrm>
        </p:grpSpPr>
        <p:pic>
          <p:nvPicPr>
            <p:cNvPr id="1313" name="Picture 1312" descr="A black background with a black arrow pointing right&#10;&#10;Description automatically generated">
              <a:extLst>
                <a:ext uri="{FF2B5EF4-FFF2-40B4-BE49-F238E27FC236}">
                  <a16:creationId xmlns:a16="http://schemas.microsoft.com/office/drawing/2014/main" id="{60D51E44-C2F7-19AF-E167-F271DB8B5F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951" y="8736780"/>
              <a:ext cx="406400" cy="444500"/>
            </a:xfrm>
            <a:prstGeom prst="rect">
              <a:avLst/>
            </a:prstGeom>
          </p:spPr>
        </p:pic>
        <p:pic>
          <p:nvPicPr>
            <p:cNvPr id="1314" name="Picture 1313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2A9E33B0-9883-A28B-7337-AA5F15C8B1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89" y="8623339"/>
              <a:ext cx="469900" cy="584200"/>
            </a:xfrm>
            <a:prstGeom prst="rect">
              <a:avLst/>
            </a:prstGeom>
          </p:spPr>
        </p:pic>
      </p:grpSp>
      <p:grpSp>
        <p:nvGrpSpPr>
          <p:cNvPr id="1316" name="Group 1315">
            <a:extLst>
              <a:ext uri="{FF2B5EF4-FFF2-40B4-BE49-F238E27FC236}">
                <a16:creationId xmlns:a16="http://schemas.microsoft.com/office/drawing/2014/main" id="{D88912EB-29BF-A0FB-B039-8FE1FE4CF8F0}"/>
              </a:ext>
            </a:extLst>
          </p:cNvPr>
          <p:cNvGrpSpPr/>
          <p:nvPr/>
        </p:nvGrpSpPr>
        <p:grpSpPr>
          <a:xfrm>
            <a:off x="12810567" y="7596915"/>
            <a:ext cx="472449" cy="466244"/>
            <a:chOff x="986871" y="3145256"/>
            <a:chExt cx="818091" cy="660400"/>
          </a:xfrm>
        </p:grpSpPr>
        <p:pic>
          <p:nvPicPr>
            <p:cNvPr id="1317" name="Picture 1316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2AABF3AD-323C-DE31-9E98-07049BB7FA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7762" y="3215045"/>
              <a:ext cx="457200" cy="406400"/>
            </a:xfrm>
            <a:prstGeom prst="rect">
              <a:avLst/>
            </a:prstGeom>
          </p:spPr>
        </p:pic>
        <p:pic>
          <p:nvPicPr>
            <p:cNvPr id="1318" name="Picture 1317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3D7CA4BB-E2C9-2A9B-CAB1-ED6E93368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871" y="3145256"/>
              <a:ext cx="419100" cy="660400"/>
            </a:xfrm>
            <a:prstGeom prst="rect">
              <a:avLst/>
            </a:prstGeom>
          </p:spPr>
        </p:pic>
      </p:grpSp>
      <p:grpSp>
        <p:nvGrpSpPr>
          <p:cNvPr id="1319" name="Group 1318">
            <a:extLst>
              <a:ext uri="{FF2B5EF4-FFF2-40B4-BE49-F238E27FC236}">
                <a16:creationId xmlns:a16="http://schemas.microsoft.com/office/drawing/2014/main" id="{0C28FA88-140E-3285-2E12-DCF754DC9072}"/>
              </a:ext>
            </a:extLst>
          </p:cNvPr>
          <p:cNvGrpSpPr/>
          <p:nvPr/>
        </p:nvGrpSpPr>
        <p:grpSpPr>
          <a:xfrm>
            <a:off x="10642987" y="9563012"/>
            <a:ext cx="472449" cy="466244"/>
            <a:chOff x="986871" y="3145256"/>
            <a:chExt cx="818091" cy="660400"/>
          </a:xfrm>
        </p:grpSpPr>
        <p:pic>
          <p:nvPicPr>
            <p:cNvPr id="1320" name="Picture 1319" descr="A black background with a few lines&#10;&#10;Description automatically generated">
              <a:extLst>
                <a:ext uri="{FF2B5EF4-FFF2-40B4-BE49-F238E27FC236}">
                  <a16:creationId xmlns:a16="http://schemas.microsoft.com/office/drawing/2014/main" id="{914E79D1-3BC7-4039-D4AC-25E544AC7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7762" y="3215045"/>
              <a:ext cx="457200" cy="406400"/>
            </a:xfrm>
            <a:prstGeom prst="rect">
              <a:avLst/>
            </a:prstGeom>
          </p:spPr>
        </p:pic>
        <p:pic>
          <p:nvPicPr>
            <p:cNvPr id="1321" name="Picture 1320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C31F8B62-8919-63B3-62D7-6667F16E5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871" y="3145256"/>
              <a:ext cx="419100" cy="660400"/>
            </a:xfrm>
            <a:prstGeom prst="rect">
              <a:avLst/>
            </a:prstGeom>
          </p:spPr>
        </p:pic>
      </p:grpSp>
      <p:grpSp>
        <p:nvGrpSpPr>
          <p:cNvPr id="1323" name="Group 1322">
            <a:extLst>
              <a:ext uri="{FF2B5EF4-FFF2-40B4-BE49-F238E27FC236}">
                <a16:creationId xmlns:a16="http://schemas.microsoft.com/office/drawing/2014/main" id="{C484C422-4AB2-D4B7-950B-003C5D549CB2}"/>
              </a:ext>
            </a:extLst>
          </p:cNvPr>
          <p:cNvGrpSpPr/>
          <p:nvPr/>
        </p:nvGrpSpPr>
        <p:grpSpPr>
          <a:xfrm>
            <a:off x="11072899" y="8051187"/>
            <a:ext cx="664613" cy="503093"/>
            <a:chOff x="83235" y="4495237"/>
            <a:chExt cx="870296" cy="643845"/>
          </a:xfrm>
        </p:grpSpPr>
        <p:pic>
          <p:nvPicPr>
            <p:cNvPr id="1324" name="Picture 1323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F5DA40C5-913F-7C63-2361-51E711EFD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831" y="4554882"/>
              <a:ext cx="520700" cy="584200"/>
            </a:xfrm>
            <a:prstGeom prst="rect">
              <a:avLst/>
            </a:prstGeom>
          </p:spPr>
        </p:pic>
        <p:pic>
          <p:nvPicPr>
            <p:cNvPr id="1325" name="Picture 1324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DB8D852B-C7A1-79E9-5EC9-FF64F5A3E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5" y="4495237"/>
              <a:ext cx="406400" cy="635000"/>
            </a:xfrm>
            <a:prstGeom prst="rect">
              <a:avLst/>
            </a:prstGeom>
          </p:spPr>
        </p:pic>
      </p:grpSp>
      <p:grpSp>
        <p:nvGrpSpPr>
          <p:cNvPr id="1327" name="Group 1326">
            <a:extLst>
              <a:ext uri="{FF2B5EF4-FFF2-40B4-BE49-F238E27FC236}">
                <a16:creationId xmlns:a16="http://schemas.microsoft.com/office/drawing/2014/main" id="{1ADD13A7-275C-7E21-E1D3-1ACA757F52F0}"/>
              </a:ext>
            </a:extLst>
          </p:cNvPr>
          <p:cNvGrpSpPr/>
          <p:nvPr/>
        </p:nvGrpSpPr>
        <p:grpSpPr>
          <a:xfrm>
            <a:off x="11675959" y="8085832"/>
            <a:ext cx="602733" cy="432456"/>
            <a:chOff x="262970" y="173701"/>
            <a:chExt cx="785124" cy="653989"/>
          </a:xfrm>
        </p:grpSpPr>
        <p:pic>
          <p:nvPicPr>
            <p:cNvPr id="1328" name="Picture 1327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16B93F1E-D5B6-F58E-27B6-DA2B5DC4F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694" y="192690"/>
              <a:ext cx="406400" cy="635000"/>
            </a:xfrm>
            <a:prstGeom prst="rect">
              <a:avLst/>
            </a:prstGeom>
          </p:spPr>
        </p:pic>
        <p:pic>
          <p:nvPicPr>
            <p:cNvPr id="1329" name="Picture 1328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E64911B6-34BD-C4A5-6491-3B088E742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970" y="173701"/>
              <a:ext cx="469900" cy="584200"/>
            </a:xfrm>
            <a:prstGeom prst="rect">
              <a:avLst/>
            </a:prstGeom>
          </p:spPr>
        </p:pic>
      </p:grpSp>
      <p:grpSp>
        <p:nvGrpSpPr>
          <p:cNvPr id="1330" name="Group 1329">
            <a:extLst>
              <a:ext uri="{FF2B5EF4-FFF2-40B4-BE49-F238E27FC236}">
                <a16:creationId xmlns:a16="http://schemas.microsoft.com/office/drawing/2014/main" id="{71567F71-534E-6637-4575-ABC3A98310F0}"/>
              </a:ext>
            </a:extLst>
          </p:cNvPr>
          <p:cNvGrpSpPr/>
          <p:nvPr/>
        </p:nvGrpSpPr>
        <p:grpSpPr>
          <a:xfrm>
            <a:off x="11099194" y="8591736"/>
            <a:ext cx="602733" cy="432456"/>
            <a:chOff x="262970" y="173701"/>
            <a:chExt cx="785124" cy="653989"/>
          </a:xfrm>
        </p:grpSpPr>
        <p:pic>
          <p:nvPicPr>
            <p:cNvPr id="1331" name="Picture 1330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E272E565-7A6C-BA20-83F3-C466C73902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694" y="192690"/>
              <a:ext cx="406400" cy="635000"/>
            </a:xfrm>
            <a:prstGeom prst="rect">
              <a:avLst/>
            </a:prstGeom>
          </p:spPr>
        </p:pic>
        <p:pic>
          <p:nvPicPr>
            <p:cNvPr id="1332" name="Picture 1331" descr="A black background with yellow lights&#10;&#10;Description automatically generated">
              <a:extLst>
                <a:ext uri="{FF2B5EF4-FFF2-40B4-BE49-F238E27FC236}">
                  <a16:creationId xmlns:a16="http://schemas.microsoft.com/office/drawing/2014/main" id="{2E13E39E-2FE3-1CCF-5D47-9F56A3FEB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970" y="173701"/>
              <a:ext cx="469900" cy="584200"/>
            </a:xfrm>
            <a:prstGeom prst="rect">
              <a:avLst/>
            </a:prstGeom>
          </p:spPr>
        </p:pic>
      </p:grpSp>
      <p:grpSp>
        <p:nvGrpSpPr>
          <p:cNvPr id="1334" name="Group 1333">
            <a:extLst>
              <a:ext uri="{FF2B5EF4-FFF2-40B4-BE49-F238E27FC236}">
                <a16:creationId xmlns:a16="http://schemas.microsoft.com/office/drawing/2014/main" id="{B0A25577-8C90-83E9-8BCC-15781872D014}"/>
              </a:ext>
            </a:extLst>
          </p:cNvPr>
          <p:cNvGrpSpPr/>
          <p:nvPr/>
        </p:nvGrpSpPr>
        <p:grpSpPr>
          <a:xfrm>
            <a:off x="12230897" y="8038167"/>
            <a:ext cx="584529" cy="466244"/>
            <a:chOff x="496555" y="3756739"/>
            <a:chExt cx="830918" cy="695991"/>
          </a:xfrm>
        </p:grpSpPr>
        <p:pic>
          <p:nvPicPr>
            <p:cNvPr id="1335" name="Picture 1334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492E8C22-BAF9-5470-E148-15C62F69F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873" y="3868530"/>
              <a:ext cx="482600" cy="584200"/>
            </a:xfrm>
            <a:prstGeom prst="rect">
              <a:avLst/>
            </a:prstGeom>
          </p:spPr>
        </p:pic>
        <p:pic>
          <p:nvPicPr>
            <p:cNvPr id="1336" name="Picture 1335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453ABB13-4EA3-8374-4351-6A38529E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55" y="3756739"/>
              <a:ext cx="419100" cy="660400"/>
            </a:xfrm>
            <a:prstGeom prst="rect">
              <a:avLst/>
            </a:prstGeom>
          </p:spPr>
        </p:pic>
      </p:grpSp>
      <p:grpSp>
        <p:nvGrpSpPr>
          <p:cNvPr id="1337" name="Group 1336">
            <a:extLst>
              <a:ext uri="{FF2B5EF4-FFF2-40B4-BE49-F238E27FC236}">
                <a16:creationId xmlns:a16="http://schemas.microsoft.com/office/drawing/2014/main" id="{8B07D8DD-4B5F-F0D3-0520-C3A5E49518AD}"/>
              </a:ext>
            </a:extLst>
          </p:cNvPr>
          <p:cNvGrpSpPr/>
          <p:nvPr/>
        </p:nvGrpSpPr>
        <p:grpSpPr>
          <a:xfrm>
            <a:off x="11148393" y="9036749"/>
            <a:ext cx="584529" cy="466244"/>
            <a:chOff x="496555" y="3756739"/>
            <a:chExt cx="830918" cy="695991"/>
          </a:xfrm>
        </p:grpSpPr>
        <p:pic>
          <p:nvPicPr>
            <p:cNvPr id="1338" name="Picture 1337" descr="A black background with a letter&#10;&#10;Description automatically generated">
              <a:extLst>
                <a:ext uri="{FF2B5EF4-FFF2-40B4-BE49-F238E27FC236}">
                  <a16:creationId xmlns:a16="http://schemas.microsoft.com/office/drawing/2014/main" id="{7F35B5D0-A2DA-6ED3-6FED-50EBDA83C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873" y="3868530"/>
              <a:ext cx="482600" cy="584200"/>
            </a:xfrm>
            <a:prstGeom prst="rect">
              <a:avLst/>
            </a:prstGeom>
          </p:spPr>
        </p:pic>
        <p:pic>
          <p:nvPicPr>
            <p:cNvPr id="1339" name="Picture 1338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E0A14315-7E6A-9EF2-E661-EC1B85D8B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55" y="3756739"/>
              <a:ext cx="419100" cy="660400"/>
            </a:xfrm>
            <a:prstGeom prst="rect">
              <a:avLst/>
            </a:prstGeom>
          </p:spPr>
        </p:pic>
      </p:grpSp>
      <p:grpSp>
        <p:nvGrpSpPr>
          <p:cNvPr id="1341" name="Group 1340">
            <a:extLst>
              <a:ext uri="{FF2B5EF4-FFF2-40B4-BE49-F238E27FC236}">
                <a16:creationId xmlns:a16="http://schemas.microsoft.com/office/drawing/2014/main" id="{E94C21DA-567A-EE44-3878-25E9B005C8F2}"/>
              </a:ext>
            </a:extLst>
          </p:cNvPr>
          <p:cNvGrpSpPr/>
          <p:nvPr/>
        </p:nvGrpSpPr>
        <p:grpSpPr>
          <a:xfrm>
            <a:off x="11758703" y="8583231"/>
            <a:ext cx="435660" cy="419899"/>
            <a:chOff x="275066" y="1658262"/>
            <a:chExt cx="806081" cy="687630"/>
          </a:xfrm>
        </p:grpSpPr>
        <p:pic>
          <p:nvPicPr>
            <p:cNvPr id="1342" name="Picture 1341" descr="A black background with a black and white image&#10;&#10;Description automatically generated">
              <a:extLst>
                <a:ext uri="{FF2B5EF4-FFF2-40B4-BE49-F238E27FC236}">
                  <a16:creationId xmlns:a16="http://schemas.microsoft.com/office/drawing/2014/main" id="{5D478B81-B225-B40C-B259-0A90AF2E60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247" y="1774392"/>
              <a:ext cx="469900" cy="571500"/>
            </a:xfrm>
            <a:prstGeom prst="rect">
              <a:avLst/>
            </a:prstGeom>
          </p:spPr>
        </p:pic>
        <p:pic>
          <p:nvPicPr>
            <p:cNvPr id="1343" name="Picture 1342" descr="A black background with a black rectangle&#10;&#10;Description automatically generated">
              <a:extLst>
                <a:ext uri="{FF2B5EF4-FFF2-40B4-BE49-F238E27FC236}">
                  <a16:creationId xmlns:a16="http://schemas.microsoft.com/office/drawing/2014/main" id="{B251220A-9266-BE73-2DB2-C6E188FBA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066" y="1658262"/>
              <a:ext cx="419100" cy="660400"/>
            </a:xfrm>
            <a:prstGeom prst="rect">
              <a:avLst/>
            </a:prstGeom>
          </p:spPr>
        </p:pic>
      </p:grpSp>
      <p:grpSp>
        <p:nvGrpSpPr>
          <p:cNvPr id="1347" name="Group 1346">
            <a:extLst>
              <a:ext uri="{FF2B5EF4-FFF2-40B4-BE49-F238E27FC236}">
                <a16:creationId xmlns:a16="http://schemas.microsoft.com/office/drawing/2014/main" id="{7DC6B7B1-0AED-133F-D6F3-81C2038AEB2C}"/>
              </a:ext>
            </a:extLst>
          </p:cNvPr>
          <p:cNvGrpSpPr/>
          <p:nvPr/>
        </p:nvGrpSpPr>
        <p:grpSpPr>
          <a:xfrm>
            <a:off x="12650183" y="8137421"/>
            <a:ext cx="705199" cy="328916"/>
            <a:chOff x="745466" y="7795434"/>
            <a:chExt cx="952107" cy="500569"/>
          </a:xfrm>
        </p:grpSpPr>
        <p:pic>
          <p:nvPicPr>
            <p:cNvPr id="1348" name="Picture 1347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6599D90E-1E8C-D3EA-9659-93F0DE970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466" y="7838803"/>
              <a:ext cx="584200" cy="457200"/>
            </a:xfrm>
            <a:prstGeom prst="rect">
              <a:avLst/>
            </a:prstGeom>
          </p:spPr>
        </p:pic>
        <p:pic>
          <p:nvPicPr>
            <p:cNvPr id="1349" name="Picture 1348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0EEE9F0D-56F5-3FA6-475A-EFDCCB18B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0373" y="7795434"/>
              <a:ext cx="457200" cy="495300"/>
            </a:xfrm>
            <a:prstGeom prst="rect">
              <a:avLst/>
            </a:prstGeom>
          </p:spPr>
        </p:pic>
      </p:grpSp>
      <p:grpSp>
        <p:nvGrpSpPr>
          <p:cNvPr id="1350" name="Group 1349">
            <a:extLst>
              <a:ext uri="{FF2B5EF4-FFF2-40B4-BE49-F238E27FC236}">
                <a16:creationId xmlns:a16="http://schemas.microsoft.com/office/drawing/2014/main" id="{D556AA42-799A-BF5F-54F4-EE11BE009185}"/>
              </a:ext>
            </a:extLst>
          </p:cNvPr>
          <p:cNvGrpSpPr/>
          <p:nvPr/>
        </p:nvGrpSpPr>
        <p:grpSpPr>
          <a:xfrm>
            <a:off x="11006791" y="9610741"/>
            <a:ext cx="705199" cy="328916"/>
            <a:chOff x="745466" y="7795434"/>
            <a:chExt cx="952107" cy="500569"/>
          </a:xfrm>
        </p:grpSpPr>
        <p:pic>
          <p:nvPicPr>
            <p:cNvPr id="1351" name="Picture 1350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DD7E0033-50E9-68DD-FE94-2719282CB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466" y="7838803"/>
              <a:ext cx="584200" cy="457200"/>
            </a:xfrm>
            <a:prstGeom prst="rect">
              <a:avLst/>
            </a:prstGeom>
          </p:spPr>
        </p:pic>
        <p:pic>
          <p:nvPicPr>
            <p:cNvPr id="1352" name="Picture 1351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2CA9E4B6-38CE-966D-49A6-95090A0AFD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0373" y="7795434"/>
              <a:ext cx="457200" cy="495300"/>
            </a:xfrm>
            <a:prstGeom prst="rect">
              <a:avLst/>
            </a:prstGeom>
          </p:spPr>
        </p:pic>
      </p:grpSp>
      <p:grpSp>
        <p:nvGrpSpPr>
          <p:cNvPr id="1354" name="Group 1353">
            <a:extLst>
              <a:ext uri="{FF2B5EF4-FFF2-40B4-BE49-F238E27FC236}">
                <a16:creationId xmlns:a16="http://schemas.microsoft.com/office/drawing/2014/main" id="{EA36A48B-A181-34F0-9438-01EA8AAC209C}"/>
              </a:ext>
            </a:extLst>
          </p:cNvPr>
          <p:cNvGrpSpPr/>
          <p:nvPr/>
        </p:nvGrpSpPr>
        <p:grpSpPr>
          <a:xfrm>
            <a:off x="11647859" y="9119744"/>
            <a:ext cx="583693" cy="435718"/>
            <a:chOff x="981511" y="8510606"/>
            <a:chExt cx="997015" cy="520700"/>
          </a:xfrm>
        </p:grpSpPr>
        <p:pic>
          <p:nvPicPr>
            <p:cNvPr id="1355" name="Picture 1354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B846DEB7-7374-72F1-2B7D-A6FB6C6A71F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9426" y="8510606"/>
              <a:ext cx="419100" cy="520700"/>
            </a:xfrm>
            <a:prstGeom prst="rect">
              <a:avLst/>
            </a:prstGeom>
          </p:spPr>
        </p:pic>
        <p:pic>
          <p:nvPicPr>
            <p:cNvPr id="1356" name="Picture 1355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B7EFEC5C-AA54-587E-BB81-F88F37E1D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511" y="8533102"/>
              <a:ext cx="584200" cy="457200"/>
            </a:xfrm>
            <a:prstGeom prst="rect">
              <a:avLst/>
            </a:prstGeom>
          </p:spPr>
        </p:pic>
      </p:grpSp>
      <p:grpSp>
        <p:nvGrpSpPr>
          <p:cNvPr id="1357" name="Group 1356">
            <a:extLst>
              <a:ext uri="{FF2B5EF4-FFF2-40B4-BE49-F238E27FC236}">
                <a16:creationId xmlns:a16="http://schemas.microsoft.com/office/drawing/2014/main" id="{1C3F5A22-5D71-E0CD-33BC-C6BB8C02E493}"/>
              </a:ext>
            </a:extLst>
          </p:cNvPr>
          <p:cNvGrpSpPr/>
          <p:nvPr/>
        </p:nvGrpSpPr>
        <p:grpSpPr>
          <a:xfrm>
            <a:off x="12169242" y="8578332"/>
            <a:ext cx="583693" cy="435718"/>
            <a:chOff x="981511" y="8510606"/>
            <a:chExt cx="997015" cy="520700"/>
          </a:xfrm>
        </p:grpSpPr>
        <p:pic>
          <p:nvPicPr>
            <p:cNvPr id="1358" name="Picture 1357" descr="A black background with a black corner&#10;&#10;Description automatically generated">
              <a:extLst>
                <a:ext uri="{FF2B5EF4-FFF2-40B4-BE49-F238E27FC236}">
                  <a16:creationId xmlns:a16="http://schemas.microsoft.com/office/drawing/2014/main" id="{1269AE60-45B2-29A2-38FE-67900C4CB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9426" y="8510606"/>
              <a:ext cx="419100" cy="520700"/>
            </a:xfrm>
            <a:prstGeom prst="rect">
              <a:avLst/>
            </a:prstGeom>
          </p:spPr>
        </p:pic>
        <p:pic>
          <p:nvPicPr>
            <p:cNvPr id="1359" name="Picture 1358" descr="A black background with a letter s&#10;&#10;Description automatically generated">
              <a:extLst>
                <a:ext uri="{FF2B5EF4-FFF2-40B4-BE49-F238E27FC236}">
                  <a16:creationId xmlns:a16="http://schemas.microsoft.com/office/drawing/2014/main" id="{AEE8D137-625B-30EC-7E65-81EF6D660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511" y="8533102"/>
              <a:ext cx="584200" cy="457200"/>
            </a:xfrm>
            <a:prstGeom prst="rect">
              <a:avLst/>
            </a:prstGeom>
          </p:spPr>
        </p:pic>
      </p:grpSp>
      <p:grpSp>
        <p:nvGrpSpPr>
          <p:cNvPr id="1361" name="Group 1360">
            <a:extLst>
              <a:ext uri="{FF2B5EF4-FFF2-40B4-BE49-F238E27FC236}">
                <a16:creationId xmlns:a16="http://schemas.microsoft.com/office/drawing/2014/main" id="{0F92EB49-93FA-EC27-1FFA-8A27D835E90F}"/>
              </a:ext>
            </a:extLst>
          </p:cNvPr>
          <p:cNvGrpSpPr/>
          <p:nvPr/>
        </p:nvGrpSpPr>
        <p:grpSpPr>
          <a:xfrm>
            <a:off x="12165060" y="9095287"/>
            <a:ext cx="623595" cy="435718"/>
            <a:chOff x="838725" y="7757561"/>
            <a:chExt cx="858848" cy="584200"/>
          </a:xfrm>
        </p:grpSpPr>
        <p:pic>
          <p:nvPicPr>
            <p:cNvPr id="1362" name="Picture 1361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FD420044-6716-DC85-BFF5-4BBDFE9ED0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725" y="7757561"/>
              <a:ext cx="520700" cy="584200"/>
            </a:xfrm>
            <a:prstGeom prst="rect">
              <a:avLst/>
            </a:prstGeom>
          </p:spPr>
        </p:pic>
        <p:pic>
          <p:nvPicPr>
            <p:cNvPr id="1363" name="Picture 1362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E1690036-86DC-076A-2E27-4EB1EC02E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0373" y="7795434"/>
              <a:ext cx="457200" cy="495300"/>
            </a:xfrm>
            <a:prstGeom prst="rect">
              <a:avLst/>
            </a:prstGeom>
          </p:spPr>
        </p:pic>
      </p:grpSp>
      <p:grpSp>
        <p:nvGrpSpPr>
          <p:cNvPr id="1366" name="Group 1365">
            <a:extLst>
              <a:ext uri="{FF2B5EF4-FFF2-40B4-BE49-F238E27FC236}">
                <a16:creationId xmlns:a16="http://schemas.microsoft.com/office/drawing/2014/main" id="{A1F0C1D4-BF5A-E2FD-BDB7-8B83438E49C7}"/>
              </a:ext>
            </a:extLst>
          </p:cNvPr>
          <p:cNvGrpSpPr/>
          <p:nvPr/>
        </p:nvGrpSpPr>
        <p:grpSpPr>
          <a:xfrm>
            <a:off x="12825061" y="8635931"/>
            <a:ext cx="501194" cy="391356"/>
            <a:chOff x="768783" y="6094819"/>
            <a:chExt cx="926863" cy="633917"/>
          </a:xfrm>
        </p:grpSpPr>
        <p:pic>
          <p:nvPicPr>
            <p:cNvPr id="1367" name="Picture 1366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BC0E46D5-661D-1B74-E7A0-FF6FA1509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783" y="6094819"/>
              <a:ext cx="520700" cy="584200"/>
            </a:xfrm>
            <a:prstGeom prst="rect">
              <a:avLst/>
            </a:prstGeom>
          </p:spPr>
        </p:pic>
        <p:pic>
          <p:nvPicPr>
            <p:cNvPr id="1368" name="Picture 1367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4DEF3463-AD5D-DE4E-8F9A-28B48DDEE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46" y="6182636"/>
              <a:ext cx="469900" cy="546100"/>
            </a:xfrm>
            <a:prstGeom prst="rect">
              <a:avLst/>
            </a:prstGeom>
          </p:spPr>
        </p:pic>
      </p:grpSp>
      <p:grpSp>
        <p:nvGrpSpPr>
          <p:cNvPr id="1369" name="Group 1368">
            <a:extLst>
              <a:ext uri="{FF2B5EF4-FFF2-40B4-BE49-F238E27FC236}">
                <a16:creationId xmlns:a16="http://schemas.microsoft.com/office/drawing/2014/main" id="{51051854-B70B-D5F8-0493-F361B1F61AFD}"/>
              </a:ext>
            </a:extLst>
          </p:cNvPr>
          <p:cNvGrpSpPr/>
          <p:nvPr/>
        </p:nvGrpSpPr>
        <p:grpSpPr>
          <a:xfrm>
            <a:off x="11675833" y="9634891"/>
            <a:ext cx="501194" cy="391356"/>
            <a:chOff x="768783" y="6094819"/>
            <a:chExt cx="926863" cy="633917"/>
          </a:xfrm>
        </p:grpSpPr>
        <p:pic>
          <p:nvPicPr>
            <p:cNvPr id="1370" name="Picture 1369" descr="A black background with a light in the middle&#10;&#10;Description automatically generated">
              <a:extLst>
                <a:ext uri="{FF2B5EF4-FFF2-40B4-BE49-F238E27FC236}">
                  <a16:creationId xmlns:a16="http://schemas.microsoft.com/office/drawing/2014/main" id="{6BE2FF50-FFD1-4802-3DC6-CD29598CE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783" y="6094819"/>
              <a:ext cx="520700" cy="584200"/>
            </a:xfrm>
            <a:prstGeom prst="rect">
              <a:avLst/>
            </a:prstGeom>
          </p:spPr>
        </p:pic>
        <p:pic>
          <p:nvPicPr>
            <p:cNvPr id="1371" name="Picture 1370" descr="A letter w in black background&#10;&#10;Description automatically generated">
              <a:extLst>
                <a:ext uri="{FF2B5EF4-FFF2-40B4-BE49-F238E27FC236}">
                  <a16:creationId xmlns:a16="http://schemas.microsoft.com/office/drawing/2014/main" id="{34CCD6D7-BF15-7C45-A611-C4B80301C4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46" y="6182636"/>
              <a:ext cx="469900" cy="546100"/>
            </a:xfrm>
            <a:prstGeom prst="rect">
              <a:avLst/>
            </a:prstGeom>
          </p:spPr>
        </p:pic>
      </p:grpSp>
      <p:grpSp>
        <p:nvGrpSpPr>
          <p:cNvPr id="1375" name="Group 1374">
            <a:extLst>
              <a:ext uri="{FF2B5EF4-FFF2-40B4-BE49-F238E27FC236}">
                <a16:creationId xmlns:a16="http://schemas.microsoft.com/office/drawing/2014/main" id="{83078631-A13C-CD96-3B59-6A4EED324042}"/>
              </a:ext>
            </a:extLst>
          </p:cNvPr>
          <p:cNvGrpSpPr/>
          <p:nvPr/>
        </p:nvGrpSpPr>
        <p:grpSpPr>
          <a:xfrm>
            <a:off x="12213467" y="9544609"/>
            <a:ext cx="571608" cy="463204"/>
            <a:chOff x="426875" y="5362811"/>
            <a:chExt cx="826429" cy="623342"/>
          </a:xfrm>
        </p:grpSpPr>
        <p:pic>
          <p:nvPicPr>
            <p:cNvPr id="1376" name="Picture 1375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5336C677-A3B5-4B6D-58F5-3411F5025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875" y="5362811"/>
              <a:ext cx="469900" cy="622300"/>
            </a:xfrm>
            <a:prstGeom prst="rect">
              <a:avLst/>
            </a:prstGeom>
          </p:spPr>
        </p:pic>
        <p:pic>
          <p:nvPicPr>
            <p:cNvPr id="1377" name="Picture 1376" descr="A letter v in black&#10;&#10;Description automatically generated">
              <a:extLst>
                <a:ext uri="{FF2B5EF4-FFF2-40B4-BE49-F238E27FC236}">
                  <a16:creationId xmlns:a16="http://schemas.microsoft.com/office/drawing/2014/main" id="{181AD71D-05A1-2126-F8E7-3813A7D0A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704" y="5503553"/>
              <a:ext cx="355600" cy="482600"/>
            </a:xfrm>
            <a:prstGeom prst="rect">
              <a:avLst/>
            </a:prstGeom>
          </p:spPr>
        </p:pic>
      </p:grpSp>
      <p:grpSp>
        <p:nvGrpSpPr>
          <p:cNvPr id="1378" name="Group 1377">
            <a:extLst>
              <a:ext uri="{FF2B5EF4-FFF2-40B4-BE49-F238E27FC236}">
                <a16:creationId xmlns:a16="http://schemas.microsoft.com/office/drawing/2014/main" id="{BA7B127B-265C-2F09-33F2-21140E6DC45B}"/>
              </a:ext>
            </a:extLst>
          </p:cNvPr>
          <p:cNvGrpSpPr/>
          <p:nvPr/>
        </p:nvGrpSpPr>
        <p:grpSpPr>
          <a:xfrm>
            <a:off x="12754647" y="9069028"/>
            <a:ext cx="571608" cy="463204"/>
            <a:chOff x="426875" y="5362811"/>
            <a:chExt cx="826429" cy="623342"/>
          </a:xfrm>
        </p:grpSpPr>
        <p:pic>
          <p:nvPicPr>
            <p:cNvPr id="1379" name="Picture 1378" descr="A black background with a triangle&#10;&#10;Description automatically generated">
              <a:extLst>
                <a:ext uri="{FF2B5EF4-FFF2-40B4-BE49-F238E27FC236}">
                  <a16:creationId xmlns:a16="http://schemas.microsoft.com/office/drawing/2014/main" id="{215ECF19-257C-52C3-0E02-171638DEDF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875" y="5362811"/>
              <a:ext cx="469900" cy="622300"/>
            </a:xfrm>
            <a:prstGeom prst="rect">
              <a:avLst/>
            </a:prstGeom>
          </p:spPr>
        </p:pic>
        <p:pic>
          <p:nvPicPr>
            <p:cNvPr id="1380" name="Picture 1379" descr="A letter v in black&#10;&#10;Description automatically generated">
              <a:extLst>
                <a:ext uri="{FF2B5EF4-FFF2-40B4-BE49-F238E27FC236}">
                  <a16:creationId xmlns:a16="http://schemas.microsoft.com/office/drawing/2014/main" id="{832245A0-AFE4-1DB8-E000-287037496C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704" y="5503553"/>
              <a:ext cx="355600" cy="482600"/>
            </a:xfrm>
            <a:prstGeom prst="rect">
              <a:avLst/>
            </a:prstGeom>
          </p:spPr>
        </p:pic>
      </p:grpSp>
      <p:grpSp>
        <p:nvGrpSpPr>
          <p:cNvPr id="1382" name="Group 1381">
            <a:extLst>
              <a:ext uri="{FF2B5EF4-FFF2-40B4-BE49-F238E27FC236}">
                <a16:creationId xmlns:a16="http://schemas.microsoft.com/office/drawing/2014/main" id="{11FF7D8E-502A-34CF-F800-1C6AA6E102B6}"/>
              </a:ext>
            </a:extLst>
          </p:cNvPr>
          <p:cNvGrpSpPr/>
          <p:nvPr/>
        </p:nvGrpSpPr>
        <p:grpSpPr>
          <a:xfrm>
            <a:off x="12848853" y="9602981"/>
            <a:ext cx="490033" cy="377707"/>
            <a:chOff x="13830300" y="459331"/>
            <a:chExt cx="787400" cy="647700"/>
          </a:xfrm>
        </p:grpSpPr>
        <p:pic>
          <p:nvPicPr>
            <p:cNvPr id="1215" name="Picture 1214" descr="A black background with yellow dots&#10;&#10;Description automatically generated">
              <a:extLst>
                <a:ext uri="{FF2B5EF4-FFF2-40B4-BE49-F238E27FC236}">
                  <a16:creationId xmlns:a16="http://schemas.microsoft.com/office/drawing/2014/main" id="{873ED69B-736C-3335-D6D0-B31914FEB0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87500" y="658287"/>
              <a:ext cx="330200" cy="419100"/>
            </a:xfrm>
            <a:prstGeom prst="rect">
              <a:avLst/>
            </a:prstGeom>
          </p:spPr>
        </p:pic>
        <p:pic>
          <p:nvPicPr>
            <p:cNvPr id="1381" name="Picture 1380" descr="A black background with a black background&#10;&#10;Description automatically generated">
              <a:extLst>
                <a:ext uri="{FF2B5EF4-FFF2-40B4-BE49-F238E27FC236}">
                  <a16:creationId xmlns:a16="http://schemas.microsoft.com/office/drawing/2014/main" id="{C503A66F-049E-1C39-7EF9-6C42B8388B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30300" y="459331"/>
              <a:ext cx="457200" cy="647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303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05FFE-C312-0CF0-C74C-4220291DA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it out!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74945-0511-694D-B072-CC6029D8E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98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664" y="1385888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871665" y="1385888"/>
            <a:ext cx="0" cy="728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6294" y="8668710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FD0F0B6-5415-4254-9E66-BE9C2FB0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57225"/>
            <a:ext cx="15544800" cy="87439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396C47-5DC2-FB64-4AC5-9F7C1E1F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40" y="1706499"/>
            <a:ext cx="4416325" cy="4404620"/>
          </a:xfrm>
        </p:spPr>
        <p:txBody>
          <a:bodyPr vert="horz" lIns="116586" tIns="58293" rIns="116586" bIns="58293" rtlCol="0" anchor="t">
            <a:normAutofit/>
          </a:bodyPr>
          <a:lstStyle/>
          <a:p>
            <a:r>
              <a:rPr lang="en-US" sz="6120" dirty="0"/>
              <a:t>Thank you so much!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D66FEA8-8B71-461B-95A4-855374AB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4990" y="1385888"/>
            <a:ext cx="0" cy="728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A4B168A-A51F-4C91-A9E4-A2F203CB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14879" y="1385888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qr code on a black background&#10;&#10;Description automatically generated">
            <a:extLst>
              <a:ext uri="{FF2B5EF4-FFF2-40B4-BE49-F238E27FC236}">
                <a16:creationId xmlns:a16="http://schemas.microsoft.com/office/drawing/2014/main" id="{B50B3C1D-8D80-73CD-008E-465535ADB1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8057" y="1743974"/>
            <a:ext cx="4988765" cy="6564168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5407E01-913B-484C-A03C-2C6402847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663" y="8672513"/>
            <a:ext cx="141012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AC9D2-AC20-13C4-7515-38D963CE7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indent="-291465">
              <a:buFont typeface="Arial" panose="020B0604020202020204" pitchFamily="34" charset="0"/>
              <a:buChar char="•"/>
            </a:pPr>
            <a:r>
              <a:rPr lang="en-US" dirty="0"/>
              <a:t>Email: </a:t>
            </a:r>
            <a:r>
              <a:rPr lang="en-US" dirty="0">
                <a:hlinkClick r:id="rId3"/>
              </a:rPr>
              <a:t>ryan.fox@Belmont.edu</a:t>
            </a:r>
            <a:endParaRPr lang="en-US" dirty="0"/>
          </a:p>
          <a:p>
            <a:pPr indent="-291465">
              <a:buFont typeface="Arial" panose="020B0604020202020204" pitchFamily="34" charset="0"/>
              <a:buChar char="•"/>
            </a:pPr>
            <a:r>
              <a:rPr lang="en-US" dirty="0"/>
              <a:t>Quasi-professional Insta and Twitter: @</a:t>
            </a:r>
            <a:r>
              <a:rPr lang="en-US" dirty="0" err="1"/>
              <a:t>drfoxatbu</a:t>
            </a:r>
            <a:endParaRPr lang="en-US" dirty="0"/>
          </a:p>
          <a:p>
            <a:pPr indent="-291465">
              <a:buFont typeface="Arial" panose="020B0604020202020204" pitchFamily="34" charset="0"/>
              <a:buChar char="•"/>
            </a:pPr>
            <a:r>
              <a:rPr lang="en-US" dirty="0"/>
              <a:t>Link to today’s presentations: </a:t>
            </a:r>
            <a:r>
              <a:rPr lang="en-US" dirty="0">
                <a:hlinkClick r:id="rId4"/>
              </a:rPr>
              <a:t>http://bit.ly/mtmtryanfox2024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12613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nalogousFromRegularSeedLeftStep">
      <a:dk1>
        <a:srgbClr val="000000"/>
      </a:dk1>
      <a:lt1>
        <a:srgbClr val="FFFFFF"/>
      </a:lt1>
      <a:dk2>
        <a:srgbClr val="1A252F"/>
      </a:dk2>
      <a:lt2>
        <a:srgbClr val="F1F3F0"/>
      </a:lt2>
      <a:accent1>
        <a:srgbClr val="CA29E7"/>
      </a:accent1>
      <a:accent2>
        <a:srgbClr val="6C1CD6"/>
      </a:accent2>
      <a:accent3>
        <a:srgbClr val="2C29E7"/>
      </a:accent3>
      <a:accent4>
        <a:srgbClr val="1763D5"/>
      </a:accent4>
      <a:accent5>
        <a:srgbClr val="27BBDB"/>
      </a:accent5>
      <a:accent6>
        <a:srgbClr val="15C39A"/>
      </a:accent6>
      <a:hlink>
        <a:srgbClr val="459F35"/>
      </a:hlink>
      <a:folHlink>
        <a:srgbClr val="7F7F7F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12235</TotalTime>
  <Words>222</Words>
  <Application>Microsoft Macintosh PowerPoint</Application>
  <PresentationFormat>Custom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Batang</vt:lpstr>
      <vt:lpstr>Arial</vt:lpstr>
      <vt:lpstr>Avenir Next LT Pro Light</vt:lpstr>
      <vt:lpstr>Cambria Math</vt:lpstr>
      <vt:lpstr>AlignmentVTI</vt:lpstr>
      <vt:lpstr>Definitely Different Digits, Division Done Differently</vt:lpstr>
      <vt:lpstr>Let’s look at those different digits: Kaktovik numbers</vt:lpstr>
      <vt:lpstr>My current research (Fox, 2024, in preparation)</vt:lpstr>
      <vt:lpstr>So... why division?!?</vt:lpstr>
      <vt:lpstr>PowerPoint Presentation</vt:lpstr>
      <vt:lpstr>Let’s try it out! </vt:lpstr>
      <vt:lpstr>Thank you so much!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Definitely Different Digits, Division Done Differently</dc:title>
  <dc:creator>Ryan Fox</dc:creator>
  <cp:lastModifiedBy>Ryan Fox</cp:lastModifiedBy>
  <cp:revision>100</cp:revision>
  <dcterms:created xsi:type="dcterms:W3CDTF">2024-02-15T15:57:26Z</dcterms:created>
  <dcterms:modified xsi:type="dcterms:W3CDTF">2024-02-24T03:52:28Z</dcterms:modified>
</cp:coreProperties>
</file>