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6" r:id="rId3"/>
    <p:sldId id="279" r:id="rId4"/>
    <p:sldId id="257" r:id="rId5"/>
    <p:sldId id="271" r:id="rId6"/>
    <p:sldId id="278" r:id="rId7"/>
    <p:sldId id="273" r:id="rId8"/>
    <p:sldId id="261" r:id="rId9"/>
    <p:sldId id="263" r:id="rId10"/>
    <p:sldId id="264" r:id="rId11"/>
    <p:sldId id="265" r:id="rId12"/>
    <p:sldId id="259" r:id="rId13"/>
    <p:sldId id="280" r:id="rId14"/>
    <p:sldId id="281" r:id="rId15"/>
    <p:sldId id="282" r:id="rId16"/>
    <p:sldId id="283" r:id="rId17"/>
    <p:sldId id="258" r:id="rId18"/>
    <p:sldId id="277" r:id="rId19"/>
    <p:sldId id="274" r:id="rId20"/>
    <p:sldId id="262" r:id="rId21"/>
    <p:sldId id="266" r:id="rId22"/>
    <p:sldId id="267" r:id="rId23"/>
    <p:sldId id="268" r:id="rId24"/>
    <p:sldId id="260" r:id="rId25"/>
    <p:sldId id="284" r:id="rId26"/>
    <p:sldId id="285" r:id="rId27"/>
    <p:sldId id="286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cation.ti.com/en/resources/mat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ti.com/en/resources/mat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rodig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vidyard.com/govide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vidyard.com/watch/VtdezhE8gNifV7MsYEtmqD" TargetMode="External"/><Relationship Id="rId2" Type="http://schemas.openxmlformats.org/officeDocument/2006/relationships/hyperlink" Target="https://share.vidyard.com/watch/vTQ77EpZyCcesGto5HZXz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desmo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eacher.desmos.com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po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quizizz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Math Technology: Are you up to date?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Rather, Lindsey </a:t>
            </a:r>
            <a:r>
              <a:rPr lang="en-US" dirty="0" err="1" smtClean="0"/>
              <a:t>Spathelf</a:t>
            </a:r>
            <a:r>
              <a:rPr lang="en-US" dirty="0" smtClean="0"/>
              <a:t>, and Kelsey Hudson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</a:t>
            </a:r>
            <a:r>
              <a:rPr lang="en-US" dirty="0" err="1" smtClean="0"/>
              <a:t>Quizizz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85108"/>
            <a:ext cx="6888480" cy="4349931"/>
          </a:xfrm>
        </p:spPr>
        <p:txBody>
          <a:bodyPr>
            <a:noAutofit/>
          </a:bodyPr>
          <a:lstStyle/>
          <a:p>
            <a:r>
              <a:rPr lang="en-US" sz="2400" dirty="0"/>
              <a:t>You can search and find an already made quiz. You can duplicate and add it to “My </a:t>
            </a:r>
            <a:r>
              <a:rPr lang="en-US" sz="2400" dirty="0" err="1"/>
              <a:t>Quizizzes</a:t>
            </a:r>
            <a:r>
              <a:rPr lang="en-US" sz="2400" dirty="0"/>
              <a:t>.” </a:t>
            </a:r>
          </a:p>
          <a:p>
            <a:r>
              <a:rPr lang="en-US" sz="2400" dirty="0"/>
              <a:t>You can make edits to questions or add/delete questions as needed.</a:t>
            </a:r>
          </a:p>
          <a:p>
            <a:endParaRPr lang="en-US" sz="2400" dirty="0"/>
          </a:p>
          <a:p>
            <a:r>
              <a:rPr lang="en-US" sz="2400" dirty="0"/>
              <a:t>Live Game </a:t>
            </a:r>
            <a:r>
              <a:rPr lang="en-US" sz="2400" dirty="0">
                <a:sym typeface="Wingdings" panose="05000000000000000000" pitchFamily="2" charset="2"/>
              </a:rPr>
              <a:t> post a code and everyone plays at once</a:t>
            </a:r>
          </a:p>
          <a:p>
            <a:r>
              <a:rPr lang="en-US" sz="2400" dirty="0">
                <a:sym typeface="Wingdings" panose="05000000000000000000" pitchFamily="2" charset="2"/>
              </a:rPr>
              <a:t>Homework Game  give code or post as a link and set a due date for when it needs to be completed by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Students can answer at their own pace unlike </a:t>
            </a:r>
            <a:r>
              <a:rPr lang="en-US" sz="2400" dirty="0" err="1">
                <a:sym typeface="Wingdings" panose="05000000000000000000" pitchFamily="2" charset="2"/>
              </a:rPr>
              <a:t>Kahoot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524" y="1450703"/>
            <a:ext cx="3272356" cy="42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Quizizz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5921"/>
            <a:ext cx="10058400" cy="4990010"/>
          </a:xfrm>
        </p:spPr>
        <p:txBody>
          <a:bodyPr>
            <a:normAutofit/>
          </a:bodyPr>
          <a:lstStyle/>
          <a:p>
            <a:r>
              <a:rPr lang="en-US" sz="2400" dirty="0"/>
              <a:t>Question Set-Up</a:t>
            </a:r>
          </a:p>
          <a:p>
            <a:pPr lvl="1"/>
            <a:r>
              <a:rPr lang="en-US" sz="2000" dirty="0"/>
              <a:t>Multiple Choice with 4 answer options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Easy display of results</a:t>
            </a:r>
          </a:p>
          <a:p>
            <a:pPr lvl="1"/>
            <a:r>
              <a:rPr lang="en-US" sz="2000" dirty="0"/>
              <a:t>Can export results</a:t>
            </a:r>
          </a:p>
          <a:p>
            <a:pPr lvl="1"/>
            <a:r>
              <a:rPr lang="en-US" sz="2000" dirty="0"/>
              <a:t>Students can see the correct answers when they finish the </a:t>
            </a:r>
            <a:r>
              <a:rPr lang="en-US" sz="2000" dirty="0" err="1"/>
              <a:t>quizizz</a:t>
            </a:r>
            <a:endParaRPr lang="en-US" sz="2000" dirty="0"/>
          </a:p>
          <a:p>
            <a:pPr lvl="1"/>
            <a:r>
              <a:rPr lang="en-US" sz="2000" dirty="0"/>
              <a:t>Able to easily </a:t>
            </a:r>
            <a:r>
              <a:rPr lang="en-US" sz="2000" dirty="0" smtClean="0"/>
              <a:t>review </a:t>
            </a:r>
            <a:r>
              <a:rPr lang="en-US" sz="2000" dirty="0"/>
              <a:t>most missed questions as a class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166" y="642594"/>
            <a:ext cx="4069579" cy="2207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60" y="2849823"/>
            <a:ext cx="4216310" cy="173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630" y="3109339"/>
            <a:ext cx="3143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4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https://education.ti.com/en/resources/math</a:t>
            </a:r>
            <a:endParaRPr lang="en-US" dirty="0" smtClean="0"/>
          </a:p>
          <a:p>
            <a:endParaRPr lang="en-US" dirty="0"/>
          </a:p>
          <a:p>
            <a:r>
              <a:rPr lang="en-US" sz="2400" dirty="0"/>
              <a:t>Texas Instruments Education provides resources for middle grades through high school mathematics. You are able to access resources designed to develop students’ higher order thinking abilities and conceptual understanding. </a:t>
            </a:r>
          </a:p>
        </p:txBody>
      </p:sp>
      <p:pic>
        <p:nvPicPr>
          <p:cNvPr id="6" name="Picture 5" descr="Screen Shot 2019-02-20 at 4.3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2" y="5070764"/>
            <a:ext cx="8370736" cy="9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TI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Classroom Activities</a:t>
            </a:r>
          </a:p>
          <a:p>
            <a:r>
              <a:rPr lang="en-US" sz="2400" dirty="0"/>
              <a:t>Building Concepts in Mathematics</a:t>
            </a:r>
          </a:p>
          <a:p>
            <a:r>
              <a:rPr lang="en-US" sz="2400" dirty="0"/>
              <a:t>NCTM Principles to Actions</a:t>
            </a:r>
          </a:p>
          <a:p>
            <a:r>
              <a:rPr lang="en-US" sz="2400" dirty="0"/>
              <a:t>TI Codes</a:t>
            </a:r>
          </a:p>
          <a:p>
            <a:r>
              <a:rPr lang="en-US" sz="2400" dirty="0"/>
              <a:t>TEKS-aligned activities</a:t>
            </a:r>
          </a:p>
          <a:p>
            <a:r>
              <a:rPr lang="en-US" sz="2400" dirty="0"/>
              <a:t>CCSS-aligned activities</a:t>
            </a:r>
          </a:p>
          <a:p>
            <a:r>
              <a:rPr lang="en-US" sz="2400" dirty="0"/>
              <a:t>TI in Focus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https://education.ti.com/en/resources/math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2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 Education-Professional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On-site workshops</a:t>
            </a:r>
          </a:p>
          <a:p>
            <a:r>
              <a:rPr lang="en-US" dirty="0" smtClean="0"/>
              <a:t>On-demand Webinars</a:t>
            </a:r>
            <a:endParaRPr lang="en-US" dirty="0"/>
          </a:p>
        </p:txBody>
      </p:sp>
      <p:pic>
        <p:nvPicPr>
          <p:cNvPr id="4" name="Picture 3" descr="Screen Shot 2019-02-20 at 4.3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1" y="3064989"/>
            <a:ext cx="7414953" cy="33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80" y="430247"/>
            <a:ext cx="7680960" cy="1371600"/>
          </a:xfrm>
        </p:spPr>
        <p:txBody>
          <a:bodyPr/>
          <a:lstStyle/>
          <a:p>
            <a:r>
              <a:rPr lang="en-US" dirty="0" smtClean="0"/>
              <a:t>TI in Your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1916225"/>
            <a:ext cx="7680960" cy="3931920"/>
          </a:xfrm>
        </p:spPr>
        <p:txBody>
          <a:bodyPr/>
          <a:lstStyle/>
          <a:p>
            <a:r>
              <a:rPr lang="en-US" sz="2400" dirty="0"/>
              <a:t>Free Software Trials</a:t>
            </a:r>
          </a:p>
          <a:p>
            <a:r>
              <a:rPr lang="en-US" sz="2400" dirty="0"/>
              <a:t>Test Prep Tools</a:t>
            </a:r>
          </a:p>
          <a:p>
            <a:r>
              <a:rPr lang="en-US" sz="2400" dirty="0"/>
              <a:t>TI Technology Rewards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9-02-20 at 4.4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79" y="1709800"/>
            <a:ext cx="4804986" cy="3432133"/>
          </a:xfrm>
          <a:prstGeom prst="rect">
            <a:avLst/>
          </a:prstGeom>
        </p:spPr>
      </p:pic>
      <p:pic>
        <p:nvPicPr>
          <p:cNvPr id="5" name="Picture 4" descr="Screen Shot 2019-02-20 at 4.4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80" y="5615386"/>
            <a:ext cx="7670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Prodigy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3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566" y="2798717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Review Tool</a:t>
            </a:r>
          </a:p>
          <a:p>
            <a:pPr algn="ctr"/>
            <a:r>
              <a:rPr lang="en-US" sz="2400" dirty="0" smtClean="0">
                <a:hlinkClick r:id="rId2"/>
              </a:rPr>
              <a:t>www.prodigy.com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Prodigy is a curriculum-aligned math platform, used by 800,000 teachers and 30 million students, that allows admins to quantify student achievement with </a:t>
            </a:r>
            <a:r>
              <a:rPr lang="en-US" sz="2400" dirty="0" smtClean="0"/>
              <a:t>ease</a:t>
            </a:r>
          </a:p>
          <a:p>
            <a:endParaRPr lang="en-US" sz="2400" dirty="0"/>
          </a:p>
          <a:p>
            <a:r>
              <a:rPr lang="en-US" sz="2400" dirty="0"/>
              <a:t>Prodigy is a free, </a:t>
            </a:r>
            <a:r>
              <a:rPr lang="en-US" sz="2400" dirty="0" err="1"/>
              <a:t>Pokemon</a:t>
            </a:r>
            <a:r>
              <a:rPr lang="en-US" sz="2400" dirty="0"/>
              <a:t>-style math game that has been proven to improve student scores and confidence! </a:t>
            </a:r>
            <a:r>
              <a:rPr lang="en-US" sz="2400" dirty="0" smtClean="0"/>
              <a:t>It is for grades </a:t>
            </a:r>
            <a:r>
              <a:rPr lang="en-US" sz="2400" dirty="0"/>
              <a:t>1-6, and features content from each of the five major strands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22002" r="17026" b="22778"/>
          <a:stretch/>
        </p:blipFill>
        <p:spPr>
          <a:xfrm>
            <a:off x="4503419" y="444136"/>
            <a:ext cx="3270695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9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Prodigy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93" y="3517529"/>
            <a:ext cx="3488727" cy="27134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025" b="5830"/>
          <a:stretch/>
        </p:blipFill>
        <p:spPr>
          <a:xfrm>
            <a:off x="5930825" y="622248"/>
            <a:ext cx="5651127" cy="2514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03506" y="2005149"/>
            <a:ext cx="5227320" cy="393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To create deep engagement so students can double their math practice time at home</a:t>
            </a:r>
          </a:p>
          <a:p>
            <a:r>
              <a:rPr lang="en-US" sz="2400" dirty="0"/>
              <a:t>To equip teachers with reports and assessment tools to inform their instruction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To provide curriculum aligned content for free, regardless of a student’s demographic.</a:t>
            </a:r>
          </a:p>
        </p:txBody>
      </p:sp>
    </p:spTree>
    <p:extLst>
      <p:ext uri="{BB962C8B-B14F-4D97-AF65-F5344CB8AC3E}">
        <p14:creationId xmlns:p14="http://schemas.microsoft.com/office/powerpoint/2010/main" val="426062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Pen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vidyard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660" y="2331720"/>
            <a:ext cx="10058400" cy="393192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>
                <a:hlinkClick r:id="rId2"/>
              </a:rPr>
              <a:t>https://www.vidyard.com/govideo/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is a Google Extension that can only be used in your Google Chrome browser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Vidyard</a:t>
            </a:r>
            <a:r>
              <a:rPr lang="en-US" sz="2400" dirty="0"/>
              <a:t> </a:t>
            </a:r>
            <a:r>
              <a:rPr lang="en-US" sz="2400" dirty="0" err="1"/>
              <a:t>GoVideo</a:t>
            </a:r>
            <a:r>
              <a:rPr lang="en-US" sz="2400" dirty="0"/>
              <a:t> is a free Google Chrome add on that acts as a video and webcam recorder. It allows you to capture your screen, record your front-facing camera, voice record and share with a simple link. </a:t>
            </a:r>
          </a:p>
          <a:p>
            <a:endParaRPr lang="en-US" sz="2400" dirty="0"/>
          </a:p>
          <a:p>
            <a:r>
              <a:rPr lang="en-US" sz="2400" dirty="0"/>
              <a:t>Great for recording read aloud tests and video lessons when you are out with a substitute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845" y="607128"/>
            <a:ext cx="7293429" cy="172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Vidyard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334000" cy="3931920"/>
          </a:xfrm>
        </p:spPr>
        <p:txBody>
          <a:bodyPr/>
          <a:lstStyle/>
          <a:p>
            <a:r>
              <a:rPr lang="en-US" sz="2400" dirty="0"/>
              <a:t>Videos can be shared with a simple link through email or by posting on google classroom or any other communication method used with your students</a:t>
            </a:r>
          </a:p>
          <a:p>
            <a:endParaRPr lang="en-US" sz="2400" dirty="0"/>
          </a:p>
          <a:p>
            <a:r>
              <a:rPr lang="en-US" sz="2400" dirty="0"/>
              <a:t>Unlimited FREE videos</a:t>
            </a:r>
          </a:p>
          <a:p>
            <a:endParaRPr lang="en-US" sz="2400" dirty="0"/>
          </a:p>
          <a:p>
            <a:r>
              <a:rPr lang="en-US" sz="2400" dirty="0"/>
              <a:t>Recording limit is 1 hour per video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81992"/>
            <a:ext cx="5273040" cy="38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8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Vidyard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3931920"/>
          </a:xfrm>
        </p:spPr>
        <p:txBody>
          <a:bodyPr/>
          <a:lstStyle/>
          <a:p>
            <a:pPr algn="ctr"/>
            <a:r>
              <a:rPr lang="en-US" dirty="0"/>
              <a:t>Distance between Two Points Lesson</a:t>
            </a:r>
          </a:p>
          <a:p>
            <a:pPr algn="ctr"/>
            <a:r>
              <a:rPr lang="en-US" dirty="0">
                <a:hlinkClick r:id="rId2"/>
              </a:rPr>
              <a:t>https://share.vidyard.com/watch/vTQ77EpZyCcesGto5HZXzh</a:t>
            </a:r>
            <a:r>
              <a:rPr lang="en-US" dirty="0"/>
              <a:t>?</a:t>
            </a:r>
          </a:p>
          <a:p>
            <a:endParaRPr lang="en-US" dirty="0"/>
          </a:p>
          <a:p>
            <a:pPr algn="ctr"/>
            <a:r>
              <a:rPr lang="en-US" dirty="0"/>
              <a:t>Unit 8 Assessment Read Aloud</a:t>
            </a:r>
          </a:p>
          <a:p>
            <a:pPr algn="ctr"/>
            <a:r>
              <a:rPr lang="en-US" dirty="0">
                <a:hlinkClick r:id="rId3"/>
              </a:rPr>
              <a:t>https://share.vidyard.com/watch/VtdezhE8gNifV7MsYEtmqD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467" y="3846762"/>
            <a:ext cx="4336868" cy="24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6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6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>
                <a:hlinkClick r:id="rId2"/>
              </a:rPr>
              <a:t>https://www.desmos.com/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Desmos</a:t>
            </a:r>
            <a:r>
              <a:rPr lang="en-US" sz="2400" dirty="0"/>
              <a:t> is a free tool that allows you to quickly graph functions, plot data, evaluate functions, explore transformations, and much more!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9-02-20 at 4.5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90286"/>
            <a:ext cx="5083047" cy="1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</a:t>
            </a:r>
            <a:r>
              <a:rPr lang="en-US" dirty="0" err="1" smtClean="0"/>
              <a:t>Desmos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easily pull up a large screen graphing tool so that the entire class has the ability to see and discuss material.</a:t>
            </a:r>
          </a:p>
          <a:p>
            <a:r>
              <a:rPr lang="en-US" sz="2400" dirty="0"/>
              <a:t>You can set up a Teachers </a:t>
            </a:r>
            <a:r>
              <a:rPr lang="en-US" sz="2400" dirty="0" err="1"/>
              <a:t>Desmos</a:t>
            </a:r>
            <a:r>
              <a:rPr lang="en-US" sz="2400" dirty="0"/>
              <a:t> Account to create virtual activates for students to participate in and complete.</a:t>
            </a:r>
          </a:p>
          <a:p>
            <a:r>
              <a:rPr lang="en-US" sz="2400" dirty="0"/>
              <a:t>Great for discovery learning involving transformations and behavior of functions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9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393209"/>
            <a:ext cx="7680960" cy="1371600"/>
          </a:xfrm>
        </p:spPr>
        <p:txBody>
          <a:bodyPr/>
          <a:lstStyle/>
          <a:p>
            <a:r>
              <a:rPr lang="en-US" dirty="0" err="1" smtClean="0"/>
              <a:t>Desmos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0" y="1313413"/>
            <a:ext cx="7680960" cy="393192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https://teacher.desmos.com/</a:t>
            </a:r>
            <a:endParaRPr lang="en-US" dirty="0" smtClean="0"/>
          </a:p>
          <a:p>
            <a:r>
              <a:rPr lang="en-US" sz="2400" dirty="0"/>
              <a:t>Premade Classroom </a:t>
            </a:r>
            <a:r>
              <a:rPr lang="en-US" sz="2400" dirty="0" err="1"/>
              <a:t>Activites</a:t>
            </a:r>
            <a:endParaRPr lang="en-US" sz="2400" dirty="0"/>
          </a:p>
          <a:p>
            <a:r>
              <a:rPr lang="en-US" sz="2400" dirty="0"/>
              <a:t>Create Classroom Activities</a:t>
            </a:r>
          </a:p>
        </p:txBody>
      </p:sp>
      <p:pic>
        <p:nvPicPr>
          <p:cNvPr id="4" name="Picture 3" descr="Screen Shot 2019-02-20 at 4.52.16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80" y="3021410"/>
            <a:ext cx="2628900" cy="3434808"/>
          </a:xfrm>
          <a:prstGeom prst="rect">
            <a:avLst/>
          </a:prstGeom>
        </p:spPr>
      </p:pic>
      <p:pic>
        <p:nvPicPr>
          <p:cNvPr id="5" name="Picture 4" descr="Screen Shot 2019-02-20 at 4.52.07 P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30" y="3027219"/>
            <a:ext cx="2641600" cy="34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Math technology: are you up to date?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Padlet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106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029200" cy="3931920"/>
          </a:xfrm>
        </p:spPr>
        <p:txBody>
          <a:bodyPr/>
          <a:lstStyle/>
          <a:p>
            <a:r>
              <a:rPr lang="en-US" sz="2400" dirty="0"/>
              <a:t>Make beautiful boards, documents, and webpages that are easy to read and fun to contribute to.</a:t>
            </a:r>
          </a:p>
          <a:p>
            <a:endParaRPr lang="en-US" sz="2400" dirty="0"/>
          </a:p>
          <a:p>
            <a:r>
              <a:rPr lang="en-US" sz="2400" dirty="0"/>
              <a:t>Click on the link and share ideas of how you will use some of the technology resources we talked about today with your students.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1" y="2353832"/>
            <a:ext cx="5505313" cy="27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0446"/>
          </a:xfrm>
        </p:spPr>
        <p:txBody>
          <a:bodyPr/>
          <a:lstStyle/>
          <a:p>
            <a:r>
              <a:rPr lang="en-US" dirty="0" smtClean="0"/>
              <a:t>Microsoft Pen Tool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9794"/>
            <a:ext cx="10058400" cy="466344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Compatible with Microsoft Office (Word, PowerPoint, Excel, etc.)</a:t>
            </a:r>
          </a:p>
          <a:p>
            <a:r>
              <a:rPr lang="en-US" sz="2000" dirty="0" smtClean="0"/>
              <a:t>Converts any document into a document that teachers and students can write on using technology.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Select Customize Quick Access Tool Bar (typically located at the top of your screen)</a:t>
            </a:r>
          </a:p>
          <a:p>
            <a:r>
              <a:rPr lang="en-US" sz="2000" dirty="0" smtClean="0"/>
              <a:t>Click More Commands</a:t>
            </a:r>
          </a:p>
          <a:p>
            <a:r>
              <a:rPr lang="en-US" sz="2000" dirty="0" smtClean="0"/>
              <a:t>Under the Customize Quick Access Tool Bar Tab, change Popular Commands to All Commands</a:t>
            </a:r>
          </a:p>
          <a:p>
            <a:r>
              <a:rPr lang="en-US" sz="2000" dirty="0" smtClean="0"/>
              <a:t>Scroll down to find the Pen application—these are in alphabetical order</a:t>
            </a:r>
          </a:p>
          <a:p>
            <a:r>
              <a:rPr lang="en-US" sz="2000" dirty="0" smtClean="0"/>
              <a:t>Select the Pen icon and click Add&gt;&gt; (this will allow for easy access in the future—you should only have to do this once)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3074461"/>
            <a:ext cx="10058400" cy="877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How can I get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Nearpod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22" y="474001"/>
            <a:ext cx="6338128" cy="135479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7509" y="2207623"/>
            <a:ext cx="11129553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Create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interactive lessons in minutes</a:t>
            </a:r>
          </a:p>
          <a:p>
            <a:pPr fontAlgn="base"/>
            <a:r>
              <a:rPr lang="en-US" sz="2600" dirty="0">
                <a:solidFill>
                  <a:srgbClr val="000000"/>
                </a:solidFill>
                <a:latin typeface="+mj-lt"/>
              </a:rPr>
              <a:t>Save prep time by easily importing existing lessons (pdfs, jpegs,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ppts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) and adding interactive features such as Virtual Field Trips, 3D Objects, Quizzes, Polls, Open Ended Questions + more</a:t>
            </a: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!</a:t>
            </a:r>
          </a:p>
          <a:p>
            <a:pPr fontAlgn="base"/>
            <a:endParaRPr lang="en-US" sz="2600" dirty="0">
              <a:solidFill>
                <a:srgbClr val="000000"/>
              </a:solidFill>
              <a:latin typeface="+mj-lt"/>
            </a:endParaRPr>
          </a:p>
          <a:p>
            <a:pPr fontAlgn="base"/>
            <a:r>
              <a:rPr lang="en-US" sz="2600" dirty="0"/>
              <a:t>Easily download &amp; customize ready-to-run lessons</a:t>
            </a:r>
          </a:p>
          <a:p>
            <a:pPr fontAlgn="base"/>
            <a:r>
              <a:rPr lang="en-US" sz="2600" dirty="0"/>
              <a:t>Choose from thousands of free or paid lessons from expert educators and our educational partners. Customize any lesson to fit your students’ needs</a:t>
            </a:r>
            <a:r>
              <a:rPr lang="en-US" sz="2600" dirty="0" smtClean="0"/>
              <a:t>.</a:t>
            </a:r>
          </a:p>
          <a:p>
            <a:pPr fontAlgn="base"/>
            <a:endParaRPr lang="en-US" sz="2600" dirty="0"/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7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22" y="474001"/>
            <a:ext cx="6338128" cy="135479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7509" y="1933303"/>
            <a:ext cx="11129553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2600" dirty="0"/>
          </a:p>
          <a:p>
            <a:pPr algn="ctr" fontAlgn="base"/>
            <a:r>
              <a:rPr lang="en-US" sz="2600" dirty="0" smtClean="0">
                <a:hlinkClick r:id="rId3"/>
              </a:rPr>
              <a:t>www.nearpod.com</a:t>
            </a:r>
            <a:r>
              <a:rPr lang="en-US" sz="2600" dirty="0" smtClean="0"/>
              <a:t> </a:t>
            </a:r>
          </a:p>
          <a:p>
            <a:pPr fontAlgn="base"/>
            <a:endParaRPr lang="en-US" sz="2600" dirty="0"/>
          </a:p>
          <a:p>
            <a:pPr fontAlgn="base"/>
            <a:r>
              <a:rPr lang="en-US" sz="2600" dirty="0" smtClean="0"/>
              <a:t>Synchronize </a:t>
            </a:r>
            <a:r>
              <a:rPr lang="en-US" sz="2600" dirty="0"/>
              <a:t>and control lessons across all student </a:t>
            </a:r>
            <a:r>
              <a:rPr lang="en-US" sz="2600" dirty="0" smtClean="0"/>
              <a:t>devices</a:t>
            </a:r>
          </a:p>
          <a:p>
            <a:pPr marL="0" indent="0" fontAlgn="base">
              <a:buNone/>
            </a:pPr>
            <a:endParaRPr lang="en-US" sz="2600" dirty="0"/>
          </a:p>
          <a:p>
            <a:pPr fontAlgn="base"/>
            <a:r>
              <a:rPr lang="en-US" sz="2600" dirty="0"/>
              <a:t>Teachers share a live session, students enter a code, and the lesson is synced to all </a:t>
            </a:r>
            <a:r>
              <a:rPr lang="en-US" sz="2600" dirty="0" smtClean="0"/>
              <a:t>devices</a:t>
            </a:r>
          </a:p>
          <a:p>
            <a:pPr fontAlgn="base"/>
            <a:endParaRPr lang="en-US" sz="2600" dirty="0"/>
          </a:p>
          <a:p>
            <a:pPr fontAlgn="base"/>
            <a:r>
              <a:rPr lang="en-US" sz="2600" dirty="0" smtClean="0"/>
              <a:t>Enables 100% student participation</a:t>
            </a:r>
            <a:endParaRPr lang="en-US" sz="2600" dirty="0"/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</a:t>
            </a:r>
            <a:r>
              <a:rPr lang="en-US" dirty="0" err="1" smtClean="0"/>
              <a:t>Nearpod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98" y="848493"/>
            <a:ext cx="2331402" cy="233140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740033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Find or create lessons</a:t>
            </a:r>
          </a:p>
          <a:p>
            <a:r>
              <a:rPr lang="en-US" sz="2000" dirty="0" smtClean="0"/>
              <a:t>Interact with your students</a:t>
            </a:r>
          </a:p>
          <a:p>
            <a:r>
              <a:rPr lang="en-US" sz="2000" dirty="0" smtClean="0"/>
              <a:t>Get student insight</a:t>
            </a:r>
          </a:p>
          <a:p>
            <a:r>
              <a:rPr lang="en-US" sz="2000" dirty="0" smtClean="0"/>
              <a:t>Lessons for all subjects</a:t>
            </a:r>
          </a:p>
          <a:p>
            <a:r>
              <a:rPr lang="en-US" sz="2000" dirty="0" smtClean="0"/>
              <a:t>Over 6,500 ready- to- run, customizable lessons build in partnership with publishers like </a:t>
            </a:r>
            <a:r>
              <a:rPr lang="en-US" sz="2000" dirty="0" err="1" smtClean="0"/>
              <a:t>PhET</a:t>
            </a:r>
            <a:r>
              <a:rPr lang="en-US" sz="2000" dirty="0" smtClean="0"/>
              <a:t> and </a:t>
            </a:r>
            <a:r>
              <a:rPr lang="en-US" sz="2000" dirty="0" err="1" smtClean="0"/>
              <a:t>ReadWorks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965" t="41562" r="9005" b="23750"/>
          <a:stretch/>
        </p:blipFill>
        <p:spPr>
          <a:xfrm>
            <a:off x="3605249" y="3888875"/>
            <a:ext cx="4981502" cy="25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9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quizizz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7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Quizizz</a:t>
            </a:r>
            <a:r>
              <a:rPr lang="en-US" sz="2400" dirty="0" smtClean="0"/>
              <a:t> is a review tool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>
                <a:hlinkClick r:id="rId2"/>
              </a:rPr>
              <a:t>www.quizizz.com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/>
              <a:t>Quizizz</a:t>
            </a:r>
            <a:r>
              <a:rPr lang="en-US" sz="2400" dirty="0"/>
              <a:t> is a free tool. It works on any device: web browser, iOS, Android and Chrome apps. You can access hundreds of ready-made learning quizzes or create your own. Join as a teacher, pick a quiz, and use the code for a virtual room to give to your students.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9" y="526428"/>
            <a:ext cx="3792583" cy="15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1155</TotalTime>
  <Words>940</Words>
  <Application>Microsoft Office PowerPoint</Application>
  <PresentationFormat>Widescreen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Garamond</vt:lpstr>
      <vt:lpstr>Wingdings</vt:lpstr>
      <vt:lpstr>Savon</vt:lpstr>
      <vt:lpstr>Math Technology: Are you up to date?</vt:lpstr>
      <vt:lpstr>Microsoft Pen Tool</vt:lpstr>
      <vt:lpstr>Microsoft Pen Tool </vt:lpstr>
      <vt:lpstr>Nearpod</vt:lpstr>
      <vt:lpstr>PowerPoint Presentation</vt:lpstr>
      <vt:lpstr>PowerPoint Presentation</vt:lpstr>
      <vt:lpstr>Highlights of Nearpod</vt:lpstr>
      <vt:lpstr>quizizz</vt:lpstr>
      <vt:lpstr>PowerPoint Presentation</vt:lpstr>
      <vt:lpstr>Highlights of Quizizz</vt:lpstr>
      <vt:lpstr>Quizizz Features</vt:lpstr>
      <vt:lpstr>TI Education</vt:lpstr>
      <vt:lpstr>TI Education</vt:lpstr>
      <vt:lpstr>Highlights of TI Education</vt:lpstr>
      <vt:lpstr>TI Education-Professional Development</vt:lpstr>
      <vt:lpstr>TI in Your Classroom</vt:lpstr>
      <vt:lpstr>Prodigy</vt:lpstr>
      <vt:lpstr>PowerPoint Presentation</vt:lpstr>
      <vt:lpstr>Prodigy Features</vt:lpstr>
      <vt:lpstr>vidyard</vt:lpstr>
      <vt:lpstr>PowerPoint Presentation</vt:lpstr>
      <vt:lpstr>Vidyard Features</vt:lpstr>
      <vt:lpstr>Vidyard Examples</vt:lpstr>
      <vt:lpstr>Desmos</vt:lpstr>
      <vt:lpstr>Desmos</vt:lpstr>
      <vt:lpstr>Highlights of Desmos</vt:lpstr>
      <vt:lpstr>Desmos</vt:lpstr>
      <vt:lpstr>Math technology: are you up to date?</vt:lpstr>
      <vt:lpstr>Padlet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Technology: Are you up to date?</dc:title>
  <dc:creator>Alissa Orloski</dc:creator>
  <cp:lastModifiedBy>Alissa Orloski</cp:lastModifiedBy>
  <cp:revision>14</cp:revision>
  <dcterms:created xsi:type="dcterms:W3CDTF">2019-02-19T21:07:44Z</dcterms:created>
  <dcterms:modified xsi:type="dcterms:W3CDTF">2019-02-23T01:32:52Z</dcterms:modified>
</cp:coreProperties>
</file>